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76" y="-351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hyperlink" Target="mailto:matt@mattoneillteam.com" TargetMode="External"/><Relationship Id="rId10" Type="http://schemas.openxmlformats.org/officeDocument/2006/relationships/image" Target="../media/image8.jpg"/><Relationship Id="rId4" Type="http://schemas.openxmlformats.org/officeDocument/2006/relationships/image" Target="../media/image3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35" b="5475"/>
          <a:stretch/>
        </p:blipFill>
        <p:spPr bwMode="auto">
          <a:xfrm>
            <a:off x="0" y="-1"/>
            <a:ext cx="7772400" cy="518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23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Lord Calvert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Drive</a:t>
            </a:r>
          </a:p>
          <a:p>
            <a:pPr algn="ctr"/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Harrison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Acres ~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Charleston ~ MLS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# 15026701 ~ $829,900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7416" y="5539865"/>
            <a:ext cx="4130738" cy="637006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DEEP WATER! </a:t>
            </a:r>
            <a:endParaRPr lang="en-US" sz="16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6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</a:t>
            </a:r>
            <a:r>
              <a:rPr lang="en-US" sz="15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marsh and water view with large yard. Crab and fish from your own deep water dock. Brick home, 4 </a:t>
            </a:r>
            <a:r>
              <a:rPr lang="en-US" sz="15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bedrooms/3 </a:t>
            </a:r>
            <a:r>
              <a:rPr lang="en-US" sz="15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full baths, in Harrison Acres. 2.2 acres with 1 acre high land, 1.2 acres King's Grant marsh. </a:t>
            </a:r>
            <a:endParaRPr lang="en-US" sz="15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5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Stunning </a:t>
            </a:r>
            <a:r>
              <a:rPr lang="en-US" sz="15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lot with walkway to deep water, covered pier head and floating dock on </a:t>
            </a:r>
            <a:r>
              <a:rPr lang="en-US" sz="15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Wappoo</a:t>
            </a:r>
            <a:r>
              <a:rPr lang="en-US" sz="15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(Coburg) Creek. </a:t>
            </a:r>
            <a:endParaRPr lang="en-US" sz="15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5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Formal </a:t>
            </a:r>
            <a:r>
              <a:rPr lang="en-US" sz="15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living and dining room, den with travertine fireplace, terrazzo floors with marble inlay downstairs, sunroom, 3bdrms/2baths upstairs with terrazzo floors, huge walk-in cedar closet, bedroom with bath and walk-in Jacuzzi tub downstairs. Ceramic tile bathrooms, marble countertops in kitchen, ceiling fans. </a:t>
            </a:r>
            <a:endParaRPr lang="en-US" sz="15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5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Garage </a:t>
            </a:r>
            <a:r>
              <a:rPr lang="en-US" sz="15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converted to recreation/workshop rooms with 1/2 bath. Newer 5 year-old roof. Natural gas stove and public water and sewer. Detached storage building. Great neighborhood. Convenient to Interstate 526, Hwy 17 and Hwy 61.</a:t>
            </a:r>
          </a:p>
        </p:txBody>
      </p:sp>
      <p:sp>
        <p:nvSpPr>
          <p:cNvPr id="5" name="Rectangle 4"/>
          <p:cNvSpPr/>
          <p:nvPr/>
        </p:nvSpPr>
        <p:spPr>
          <a:xfrm>
            <a:off x="33926" y="-6514"/>
            <a:ext cx="77045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tx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Open House Saturday 12-4</a:t>
            </a:r>
            <a:endParaRPr lang="en-US" sz="4400" b="1" dirty="0">
              <a:ln w="3175"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schemeClr val="tx1">
                    <a:alpha val="40000"/>
                  </a:scheme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4448"/>
          <a:stretch/>
        </p:blipFill>
        <p:spPr>
          <a:xfrm>
            <a:off x="-2286000" y="29146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37387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92000"/>
            <a:ext cx="7772400" cy="6096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For more information, contact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Joe </a:t>
            </a:r>
            <a:r>
              <a:rPr lang="en-US" sz="1800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Dabit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| 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support@mattoneillteam.com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|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843-814-0136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46381"/>
            <a:ext cx="1831342" cy="13735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68650"/>
            <a:ext cx="1817416" cy="13630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08469"/>
            <a:ext cx="1831342" cy="1371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54" y="10532131"/>
            <a:ext cx="1824246" cy="137780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54" y="8859147"/>
            <a:ext cx="1824246" cy="139091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0293"/>
            <a:ext cx="1817416" cy="13831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54" y="7202142"/>
            <a:ext cx="1824245" cy="13701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507" y="5539866"/>
            <a:ext cx="1833893" cy="137542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200400" y="0"/>
            <a:ext cx="30552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Reduced!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195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28</cp:revision>
  <dcterms:created xsi:type="dcterms:W3CDTF">2006-08-16T00:00:00Z</dcterms:created>
  <dcterms:modified xsi:type="dcterms:W3CDTF">2015-10-16T19:46:42Z</dcterms:modified>
</cp:coreProperties>
</file>