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95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528371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304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64106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07849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40663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1969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5490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1325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35160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00975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273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1/27/2015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99095668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1032" t="25557" b="-24017"/>
          <a:stretch/>
        </p:blipFill>
        <p:spPr>
          <a:xfrm>
            <a:off x="-25421" y="-1"/>
            <a:ext cx="9169420" cy="6877065"/>
          </a:xfrm>
          <a:prstGeom prst="rect">
            <a:avLst/>
          </a:prstGeom>
        </p:spPr>
      </p:pic>
      <p:sp>
        <p:nvSpPr>
          <p:cNvPr id="18" name="Rectangle 17"/>
          <p:cNvSpPr/>
          <p:nvPr/>
        </p:nvSpPr>
        <p:spPr>
          <a:xfrm>
            <a:off x="-25421" y="0"/>
            <a:ext cx="9169421" cy="1026234"/>
          </a:xfrm>
          <a:prstGeom prst="rect">
            <a:avLst/>
          </a:prstGeom>
          <a:gradFill>
            <a:gsLst>
              <a:gs pos="0">
                <a:schemeClr val="bg1">
                  <a:alpha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5421" y="3153134"/>
            <a:ext cx="9169421" cy="3753891"/>
          </a:xfrm>
          <a:prstGeom prst="rect">
            <a:avLst/>
          </a:prstGeom>
          <a:gradFill>
            <a:gsLst>
              <a:gs pos="0">
                <a:schemeClr val="tx1">
                  <a:alpha val="0"/>
                </a:schemeClr>
              </a:gs>
              <a:gs pos="41000">
                <a:schemeClr val="tx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876799" y="0"/>
            <a:ext cx="4267200" cy="671945"/>
          </a:xfrm>
        </p:spPr>
        <p:txBody>
          <a:bodyPr>
            <a:normAutofit fontScale="90000"/>
          </a:bodyPr>
          <a:lstStyle/>
          <a:p>
            <a:pPr algn="r"/>
            <a:r>
              <a:rPr lang="en-US" sz="3200" i="1" dirty="0" smtClean="0">
                <a:ln>
                  <a:solidFill>
                    <a:sysClr val="windowText" lastClr="000000"/>
                  </a:solidFill>
                </a:ln>
                <a:solidFill>
                  <a:schemeClr val="bg1"/>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rPr>
              <a:t>Your Dream Home Here</a:t>
            </a:r>
            <a:endParaRPr lang="en-US" sz="3200" i="1" dirty="0">
              <a:ln>
                <a:solidFill>
                  <a:sysClr val="windowText" lastClr="000000"/>
                </a:solidFill>
              </a:ln>
              <a:solidFill>
                <a:schemeClr val="bg1"/>
              </a:solidFill>
              <a:effectLst>
                <a:outerShdw blurRad="38100" dist="38100" dir="2700000" algn="tl">
                  <a:srgbClr val="000000">
                    <a:alpha val="43137"/>
                  </a:srgbClr>
                </a:outerShdw>
              </a:effectLst>
              <a:latin typeface="Open Sans Semibold" panose="020B0706030804020204" pitchFamily="34" charset="0"/>
              <a:ea typeface="Open Sans Semibold" panose="020B0706030804020204" pitchFamily="34" charset="0"/>
              <a:cs typeface="Open Sans Semibold" panose="020B0706030804020204" pitchFamily="34" charset="0"/>
            </a:endParaRPr>
          </a:p>
        </p:txBody>
      </p:sp>
      <p:sp>
        <p:nvSpPr>
          <p:cNvPr id="3" name="Subtitle 2"/>
          <p:cNvSpPr>
            <a:spLocks noGrp="1"/>
          </p:cNvSpPr>
          <p:nvPr>
            <p:ph type="subTitle" idx="1"/>
          </p:nvPr>
        </p:nvSpPr>
        <p:spPr>
          <a:xfrm>
            <a:off x="-12711" y="5100152"/>
            <a:ext cx="9144000" cy="1006653"/>
          </a:xfrm>
        </p:spPr>
        <p:txBody>
          <a:bodyPr anchor="ctr">
            <a:noAutofit/>
          </a:bodyPr>
          <a:lstStyle/>
          <a:p>
            <a:r>
              <a:rPr lang="en-US" sz="1050" dirty="0">
                <a:solidFill>
                  <a:schemeClr val="bg1"/>
                </a:solidFill>
                <a:latin typeface="Open Sans" panose="020B0606030504020204" pitchFamily="34" charset="0"/>
                <a:ea typeface="Open Sans" panose="020B0606030504020204" pitchFamily="34" charset="0"/>
                <a:cs typeface="Open Sans" panose="020B0606030504020204" pitchFamily="34" charset="0"/>
              </a:rPr>
              <a:t>GREAT PRICE! Build your dream home on this gorgeous 3.28 acre corner lot in beautiful Pepper Plantation. This lot really stands out with (2) adjacent HOA ponds! One is 1.685 acres and the other is 0.484 acres. Also located in the subdivision is a beautiful (11) acre lake with a dock. You have the feel of country living while being close to shopping and c</a:t>
            </a:r>
            <a:r>
              <a:rPr lang="en-US" sz="105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lose </a:t>
            </a:r>
            <a:r>
              <a:rPr lang="en-US" sz="1050" dirty="0">
                <a:solidFill>
                  <a:schemeClr val="bg1"/>
                </a:solidFill>
                <a:latin typeface="Open Sans" panose="020B0606030504020204" pitchFamily="34" charset="0"/>
                <a:ea typeface="Open Sans" panose="020B0606030504020204" pitchFamily="34" charset="0"/>
                <a:cs typeface="Open Sans" panose="020B0606030504020204" pitchFamily="34" charset="0"/>
              </a:rPr>
              <a:t>to Mt. Pleasant Roper </a:t>
            </a:r>
            <a:r>
              <a:rPr lang="en-US" sz="105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Hospital &amp; </a:t>
            </a:r>
            <a:r>
              <a:rPr lang="en-US" sz="1050" dirty="0">
                <a:solidFill>
                  <a:schemeClr val="bg1"/>
                </a:solidFill>
                <a:latin typeface="Open Sans" panose="020B0606030504020204" pitchFamily="34" charset="0"/>
                <a:ea typeface="Open Sans" panose="020B0606030504020204" pitchFamily="34" charset="0"/>
                <a:cs typeface="Open Sans" panose="020B0606030504020204" pitchFamily="34" charset="0"/>
              </a:rPr>
              <a:t>Wando High school. Amenities include several miles of riding/walking trails, a quarter-mile training track and a fantastic million dollar clubhouse overlooking the lake. Buyer will need to verify all items of importance, including but not limited to: schools, flood zone, HOA, covenants &amp; restrictions and utilities.</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86800" y="6148646"/>
            <a:ext cx="457199" cy="694839"/>
          </a:xfrm>
          <a:prstGeom prst="rect">
            <a:avLst/>
          </a:prstGeom>
        </p:spPr>
      </p:pic>
      <p:pic>
        <p:nvPicPr>
          <p:cNvPr id="13" name="Picture 1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919" y="76201"/>
            <a:ext cx="2207355" cy="641040"/>
          </a:xfrm>
          <a:prstGeom prst="rect">
            <a:avLst/>
          </a:prstGeom>
          <a:effectLst>
            <a:outerShdw blurRad="266700" dist="25400" sx="102000" sy="102000" algn="ctr" rotWithShape="0">
              <a:schemeClr val="bg1"/>
            </a:outerShdw>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44399" y="6172200"/>
            <a:ext cx="1340721" cy="400110"/>
          </a:xfrm>
          <a:prstGeom prst="rect">
            <a:avLst/>
          </a:prstGeom>
        </p:spPr>
      </p:pic>
      <p:sp>
        <p:nvSpPr>
          <p:cNvPr id="15" name="Rectangle 14"/>
          <p:cNvSpPr/>
          <p:nvPr/>
        </p:nvSpPr>
        <p:spPr>
          <a:xfrm>
            <a:off x="5484014" y="6106806"/>
            <a:ext cx="3202786" cy="800219"/>
          </a:xfrm>
          <a:prstGeom prst="rect">
            <a:avLst/>
          </a:prstGeom>
        </p:spPr>
        <p:txBody>
          <a:bodyPr wrap="square">
            <a:spAutoFit/>
          </a:bodyPr>
          <a:lstStyle/>
          <a:p>
            <a:pPr algn="r"/>
            <a:r>
              <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rPr>
              <a:t>Bill Barnhill</a:t>
            </a:r>
          </a:p>
          <a:p>
            <a:pPr algn="r"/>
            <a:r>
              <a:rPr lang="en-US" sz="1400" i="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843-364-6903</a:t>
            </a:r>
          </a:p>
          <a:p>
            <a:pPr algn="r"/>
            <a:r>
              <a:rPr lang="en-US" sz="1400" i="1"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bill@billbarnhill.com</a:t>
            </a:r>
            <a:endParaRPr lang="en-US" sz="1400" i="1" dirty="0">
              <a:solidFill>
                <a:schemeClr val="bg1"/>
              </a:solidFill>
            </a:endParaRPr>
          </a:p>
        </p:txBody>
      </p:sp>
      <p:sp>
        <p:nvSpPr>
          <p:cNvPr id="16" name="Rectangle 15"/>
          <p:cNvSpPr/>
          <p:nvPr/>
        </p:nvSpPr>
        <p:spPr>
          <a:xfrm>
            <a:off x="76919" y="6542394"/>
            <a:ext cx="1675681" cy="369332"/>
          </a:xfrm>
          <a:prstGeom prst="rect">
            <a:avLst/>
          </a:prstGeom>
        </p:spPr>
        <p:txBody>
          <a:bodyPr wrap="square">
            <a:spAutoFit/>
          </a:bodyPr>
          <a:lstStyle/>
          <a:p>
            <a:pPr algn="ct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496 </a:t>
            </a:r>
            <a:r>
              <a:rPr lang="en-US" sz="900" dirty="0" err="1">
                <a:solidFill>
                  <a:schemeClr val="bg1"/>
                </a:solidFill>
                <a:latin typeface="Open Sans" panose="020B0606030504020204" pitchFamily="34" charset="0"/>
                <a:ea typeface="Open Sans" panose="020B0606030504020204" pitchFamily="34" charset="0"/>
                <a:cs typeface="Open Sans" panose="020B0606030504020204" pitchFamily="34" charset="0"/>
              </a:rPr>
              <a:t>Bramson</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 Ct., Suite </a:t>
            </a: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200</a:t>
            </a:r>
            <a:b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br>
            <a:r>
              <a:rPr lang="en-US" sz="9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Mount </a:t>
            </a:r>
            <a:r>
              <a:rPr lang="en-US" sz="900" dirty="0">
                <a:solidFill>
                  <a:schemeClr val="bg1"/>
                </a:solidFill>
                <a:latin typeface="Open Sans" panose="020B0606030504020204" pitchFamily="34" charset="0"/>
                <a:ea typeface="Open Sans" panose="020B0606030504020204" pitchFamily="34" charset="0"/>
                <a:cs typeface="Open Sans" panose="020B0606030504020204" pitchFamily="34" charset="0"/>
              </a:rPr>
              <a:t>Pleasant, SC 29464</a:t>
            </a:r>
          </a:p>
        </p:txBody>
      </p:sp>
      <p:grpSp>
        <p:nvGrpSpPr>
          <p:cNvPr id="21" name="Group 20"/>
          <p:cNvGrpSpPr/>
          <p:nvPr/>
        </p:nvGrpSpPr>
        <p:grpSpPr>
          <a:xfrm>
            <a:off x="63849" y="1026235"/>
            <a:ext cx="8990881" cy="3343656"/>
            <a:chOff x="76919" y="1026235"/>
            <a:chExt cx="8990881" cy="3343656"/>
          </a:xfrm>
        </p:grpSpPr>
        <p:pic>
          <p:nvPicPr>
            <p:cNvPr id="7" name="Picture 6"/>
            <p:cNvPicPr>
              <a:picLocks noChangeAspect="1"/>
            </p:cNvPicPr>
            <p:nvPr/>
          </p:nvPicPr>
          <p:blipFill rotWithShape="1">
            <a:blip r:embed="rId6" cstate="print">
              <a:extLst>
                <a:ext uri="{28A0092B-C50C-407E-A947-70E740481C1C}">
                  <a14:useLocalDpi xmlns:a14="http://schemas.microsoft.com/office/drawing/2010/main" val="0"/>
                </a:ext>
              </a:extLst>
            </a:blip>
            <a:srcRect b="11525"/>
            <a:stretch/>
          </p:blipFill>
          <p:spPr>
            <a:xfrm>
              <a:off x="76919" y="2242991"/>
              <a:ext cx="1371600" cy="910143"/>
            </a:xfrm>
            <a:prstGeom prst="rect">
              <a:avLst/>
            </a:prstGeom>
            <a:ln>
              <a:solidFill>
                <a:schemeClr val="bg1"/>
              </a:solidFill>
            </a:ln>
            <a:effectLst>
              <a:outerShdw blurRad="63500" sx="102000" sy="102000" algn="ctr" rotWithShape="0">
                <a:prstClr val="black">
                  <a:alpha val="40000"/>
                </a:prstClr>
              </a:outerShdw>
            </a:effectLst>
          </p:spPr>
        </p:pic>
        <p:pic>
          <p:nvPicPr>
            <p:cNvPr id="8" name="Picture 7"/>
            <p:cNvPicPr>
              <a:picLocks noChangeAspect="1"/>
            </p:cNvPicPr>
            <p:nvPr/>
          </p:nvPicPr>
          <p:blipFill rotWithShape="1">
            <a:blip r:embed="rId7" cstate="print">
              <a:extLst>
                <a:ext uri="{28A0092B-C50C-407E-A947-70E740481C1C}">
                  <a14:useLocalDpi xmlns:a14="http://schemas.microsoft.com/office/drawing/2010/main" val="0"/>
                </a:ext>
              </a:extLst>
            </a:blip>
            <a:srcRect b="11525"/>
            <a:stretch/>
          </p:blipFill>
          <p:spPr>
            <a:xfrm>
              <a:off x="76919" y="3459748"/>
              <a:ext cx="1371600" cy="910143"/>
            </a:xfrm>
            <a:prstGeom prst="rect">
              <a:avLst/>
            </a:prstGeom>
            <a:ln>
              <a:solidFill>
                <a:schemeClr val="bg1"/>
              </a:solidFill>
            </a:ln>
            <a:effectLst>
              <a:outerShdw blurRad="63500" sx="102000" sy="102000" algn="ctr" rotWithShape="0">
                <a:prstClr val="black">
                  <a:alpha val="40000"/>
                </a:prstClr>
              </a:outerShdw>
            </a:effectLst>
          </p:spPr>
        </p:pic>
        <p:pic>
          <p:nvPicPr>
            <p:cNvPr id="9" name="Picture 8"/>
            <p:cNvPicPr>
              <a:picLocks noChangeAspect="1"/>
            </p:cNvPicPr>
            <p:nvPr/>
          </p:nvPicPr>
          <p:blipFill rotWithShape="1">
            <a:blip r:embed="rId8" cstate="print">
              <a:extLst>
                <a:ext uri="{28A0092B-C50C-407E-A947-70E740481C1C}">
                  <a14:useLocalDpi xmlns:a14="http://schemas.microsoft.com/office/drawing/2010/main" val="0"/>
                </a:ext>
              </a:extLst>
            </a:blip>
            <a:srcRect b="11525"/>
            <a:stretch/>
          </p:blipFill>
          <p:spPr>
            <a:xfrm>
              <a:off x="7696200" y="1026235"/>
              <a:ext cx="1371600" cy="910142"/>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rotWithShape="1">
            <a:blip r:embed="rId9" cstate="print">
              <a:extLst>
                <a:ext uri="{28A0092B-C50C-407E-A947-70E740481C1C}">
                  <a14:useLocalDpi xmlns:a14="http://schemas.microsoft.com/office/drawing/2010/main" val="0"/>
                </a:ext>
              </a:extLst>
            </a:blip>
            <a:srcRect b="11525"/>
            <a:stretch/>
          </p:blipFill>
          <p:spPr>
            <a:xfrm>
              <a:off x="7696200" y="2242991"/>
              <a:ext cx="1371600" cy="910143"/>
            </a:xfrm>
            <a:prstGeom prst="rect">
              <a:avLst/>
            </a:prstGeom>
            <a:ln>
              <a:solidFill>
                <a:schemeClr val="bg1"/>
              </a:solidFill>
            </a:ln>
            <a:effectLst>
              <a:outerShdw blurRad="63500" sx="102000" sy="102000" algn="ctr" rotWithShape="0">
                <a:prstClr val="black">
                  <a:alpha val="40000"/>
                </a:prstClr>
              </a:outerShdw>
            </a:effectLst>
          </p:spPr>
        </p:pic>
        <p:pic>
          <p:nvPicPr>
            <p:cNvPr id="11" name="Picture 10"/>
            <p:cNvPicPr>
              <a:picLocks noChangeAspect="1"/>
            </p:cNvPicPr>
            <p:nvPr/>
          </p:nvPicPr>
          <p:blipFill rotWithShape="1">
            <a:blip r:embed="rId10" cstate="print">
              <a:extLst>
                <a:ext uri="{28A0092B-C50C-407E-A947-70E740481C1C}">
                  <a14:useLocalDpi xmlns:a14="http://schemas.microsoft.com/office/drawing/2010/main" val="0"/>
                </a:ext>
              </a:extLst>
            </a:blip>
            <a:srcRect b="11525"/>
            <a:stretch/>
          </p:blipFill>
          <p:spPr>
            <a:xfrm>
              <a:off x="7696200" y="3459748"/>
              <a:ext cx="1371600" cy="910143"/>
            </a:xfrm>
            <a:prstGeom prst="rect">
              <a:avLst/>
            </a:prstGeom>
            <a:ln>
              <a:solidFill>
                <a:schemeClr val="bg1"/>
              </a:solidFill>
            </a:ln>
            <a:effectLst>
              <a:outerShdw blurRad="63500" sx="102000" sy="102000" algn="ctr" rotWithShape="0">
                <a:prstClr val="black">
                  <a:alpha val="40000"/>
                </a:prstClr>
              </a:outerShdw>
            </a:effectLst>
          </p:spPr>
        </p:pic>
        <p:pic>
          <p:nvPicPr>
            <p:cNvPr id="6" name="Picture 5"/>
            <p:cNvPicPr>
              <a:picLocks noChangeAspect="1"/>
            </p:cNvPicPr>
            <p:nvPr/>
          </p:nvPicPr>
          <p:blipFill rotWithShape="1">
            <a:blip r:embed="rId11" cstate="print">
              <a:extLst>
                <a:ext uri="{28A0092B-C50C-407E-A947-70E740481C1C}">
                  <a14:useLocalDpi xmlns:a14="http://schemas.microsoft.com/office/drawing/2010/main" val="0"/>
                </a:ext>
              </a:extLst>
            </a:blip>
            <a:srcRect b="11525"/>
            <a:stretch/>
          </p:blipFill>
          <p:spPr>
            <a:xfrm>
              <a:off x="76919" y="1026235"/>
              <a:ext cx="1371600" cy="910142"/>
            </a:xfrm>
            <a:prstGeom prst="rect">
              <a:avLst/>
            </a:prstGeom>
            <a:ln>
              <a:solidFill>
                <a:schemeClr val="bg1"/>
              </a:solidFill>
            </a:ln>
            <a:effectLst>
              <a:outerShdw blurRad="63500" sx="102000" sy="102000" algn="ctr" rotWithShape="0">
                <a:prstClr val="black">
                  <a:alpha val="40000"/>
                </a:prstClr>
              </a:outerShdw>
            </a:effectLst>
          </p:spPr>
        </p:pic>
      </p:grpSp>
      <p:sp>
        <p:nvSpPr>
          <p:cNvPr id="17" name="Rectangle 16"/>
          <p:cNvSpPr/>
          <p:nvPr/>
        </p:nvSpPr>
        <p:spPr>
          <a:xfrm>
            <a:off x="63849" y="4495800"/>
            <a:ext cx="8990881" cy="707886"/>
          </a:xfrm>
          <a:prstGeom prst="rect">
            <a:avLst/>
          </a:prstGeom>
        </p:spPr>
        <p:txBody>
          <a:bodyPr wrap="square">
            <a:spAutoFit/>
          </a:bodyPr>
          <a:lstStyle/>
          <a:p>
            <a:pPr algn="ctr"/>
            <a:r>
              <a:rPr lang="en-US" sz="2400" dirty="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23 Old Rosebud </a:t>
            </a:r>
            <a:r>
              <a:rPr lang="en-US" sz="2400" dirty="0" smtClean="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Trail</a:t>
            </a:r>
            <a:endParaRPr lang="en-US" sz="2400" dirty="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endParaRPr>
          </a:p>
          <a:p>
            <a:pPr algn="ctr"/>
            <a:r>
              <a:rPr lang="en-US" sz="1600" dirty="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Pepper </a:t>
            </a:r>
            <a:r>
              <a:rPr lang="en-US" sz="1600" dirty="0" smtClean="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Plantation ~ Mount Pleasant ~ MLS</a:t>
            </a:r>
            <a:r>
              <a:rPr lang="en-US" sz="1600" dirty="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 </a:t>
            </a:r>
            <a:r>
              <a:rPr lang="en-US" sz="1600" dirty="0" smtClean="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1422168 ~ </a:t>
            </a:r>
            <a:r>
              <a:rPr lang="en-US" sz="1600" dirty="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latin typeface="Open Sans" panose="020B0606030504020204" pitchFamily="34" charset="0"/>
                <a:ea typeface="Open Sans" panose="020B0606030504020204" pitchFamily="34" charset="0"/>
                <a:cs typeface="Open Sans" panose="020B0606030504020204" pitchFamily="34" charset="0"/>
              </a:rPr>
              <a:t>$295,000</a:t>
            </a:r>
            <a:endParaRPr lang="en-US" sz="1600" dirty="0">
              <a:ln w="3175" cmpd="sng">
                <a:solidFill>
                  <a:schemeClr val="bg1">
                    <a:lumMod val="95000"/>
                  </a:schemeClr>
                </a:solidFill>
                <a:prstDash val="solid"/>
              </a:ln>
              <a:solidFill>
                <a:schemeClr val="bg1"/>
              </a:solidFill>
              <a:effectLst>
                <a:outerShdw blurRad="63500" dir="3600000" algn="tl" rotWithShape="0">
                  <a:srgbClr val="000000">
                    <a:alpha val="70000"/>
                  </a:srgbClr>
                </a:outerShdw>
              </a:effectLst>
            </a:endParaRPr>
          </a:p>
        </p:txBody>
      </p:sp>
      <p:sp>
        <p:nvSpPr>
          <p:cNvPr id="19" name="Rectangle 18"/>
          <p:cNvSpPr/>
          <p:nvPr/>
        </p:nvSpPr>
        <p:spPr>
          <a:xfrm>
            <a:off x="9372600" y="5190032"/>
            <a:ext cx="4575453" cy="430887"/>
          </a:xfrm>
          <a:prstGeom prst="rect">
            <a:avLst/>
          </a:prstGeom>
        </p:spPr>
        <p:txBody>
          <a:bodyPr wrap="square">
            <a:spAutoFit/>
          </a:bodyPr>
          <a:lstStyle/>
          <a:p>
            <a:pPr algn="ctr"/>
            <a:r>
              <a:rPr lang="en-US" sz="1100" dirty="0" smtClean="0">
                <a:solidFill>
                  <a:schemeClr val="bg1"/>
                </a:solidFill>
                <a:latin typeface="Open Sans" panose="020B0606030504020204" pitchFamily="34" charset="0"/>
                <a:ea typeface="Open Sans" panose="020B0606030504020204" pitchFamily="34" charset="0"/>
                <a:cs typeface="Open Sans" panose="020B0606030504020204" pitchFamily="34" charset="0"/>
              </a:rPr>
              <a:t>Virtual Tour Available at</a:t>
            </a:r>
          </a:p>
          <a:p>
            <a:pPr algn="ctr"/>
            <a:r>
              <a:rPr lang="en-US" sz="1100" dirty="0">
                <a:solidFill>
                  <a:schemeClr val="bg1"/>
                </a:solidFill>
              </a:rPr>
              <a:t>http://tours.listingsinmotion.com/public/vtour/display/222956?idx=1</a:t>
            </a:r>
          </a:p>
        </p:txBody>
      </p:sp>
      <p:cxnSp>
        <p:nvCxnSpPr>
          <p:cNvPr id="20" name="Straight Arrow Connector 19"/>
          <p:cNvCxnSpPr/>
          <p:nvPr/>
        </p:nvCxnSpPr>
        <p:spPr>
          <a:xfrm flipH="1">
            <a:off x="5334000" y="717241"/>
            <a:ext cx="150015" cy="1035359"/>
          </a:xfrm>
          <a:prstGeom prst="straightConnector1">
            <a:avLst/>
          </a:prstGeom>
          <a:ln w="28575">
            <a:solidFill>
              <a:srgbClr val="FFFF00"/>
            </a:solidFill>
            <a:tailEnd type="arrow"/>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4696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TotalTime>
  <Words>173</Words>
  <Application>Microsoft Office PowerPoint</Application>
  <PresentationFormat>On-screen Show (4:3)</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Your Dream Home Here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Move-In Ready Custom Home In Park West!</dc:title>
  <dc:creator>CVH360</dc:creator>
  <cp:lastModifiedBy>atp1313@gmail.com</cp:lastModifiedBy>
  <cp:revision>13</cp:revision>
  <dcterms:created xsi:type="dcterms:W3CDTF">2006-08-16T00:00:00Z</dcterms:created>
  <dcterms:modified xsi:type="dcterms:W3CDTF">2015-01-27T06:17:44Z</dcterms:modified>
</cp:coreProperties>
</file>