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7724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B8F9"/>
    <a:srgbClr val="79B8FC"/>
    <a:srgbClr val="1025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1380" y="-315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58726" y="2011680"/>
            <a:ext cx="699516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6/7/2018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165860" y="4886490"/>
            <a:ext cx="544068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88620" y="402804"/>
            <a:ext cx="511683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60170" y="894080"/>
            <a:ext cx="602361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360170" y="3678086"/>
            <a:ext cx="602361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736080" y="9411125"/>
            <a:ext cx="6477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950970" y="2346962"/>
            <a:ext cx="343281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699516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88620" y="2251499"/>
            <a:ext cx="343415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948271" y="2251499"/>
            <a:ext cx="343550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8620" y="3464562"/>
            <a:ext cx="343415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948271" y="3464562"/>
            <a:ext cx="343550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6/7/2018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3"/>
            <a:ext cx="2557066"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88621" y="2235202"/>
            <a:ext cx="2557066"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038792" y="400474"/>
            <a:ext cx="4344988"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4480" y="894080"/>
            <a:ext cx="466344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554480" y="2686897"/>
            <a:ext cx="466344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554480" y="1711287"/>
            <a:ext cx="466344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88620" y="402802"/>
            <a:ext cx="699516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88620" y="2346960"/>
            <a:ext cx="699516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88620" y="9411125"/>
            <a:ext cx="181356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6/7/2018</a:t>
            </a:fld>
            <a:endParaRPr lang="en-US"/>
          </a:p>
        </p:txBody>
      </p:sp>
      <p:sp>
        <p:nvSpPr>
          <p:cNvPr id="3" name="Footer Placeholder 2"/>
          <p:cNvSpPr>
            <a:spLocks noGrp="1"/>
          </p:cNvSpPr>
          <p:nvPr>
            <p:ph type="ftr" sz="quarter" idx="3"/>
          </p:nvPr>
        </p:nvSpPr>
        <p:spPr>
          <a:xfrm>
            <a:off x="2655570" y="9411125"/>
            <a:ext cx="246126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736080" y="9411125"/>
            <a:ext cx="6477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6" y="26432"/>
            <a:ext cx="6551929" cy="4380120"/>
          </a:xfrm>
          <a:prstGeom prst="rect">
            <a:avLst/>
          </a:prstGeom>
          <a:ln>
            <a:noFill/>
          </a:ln>
          <a:effectLst/>
        </p:spPr>
      </p:pic>
      <p:sp>
        <p:nvSpPr>
          <p:cNvPr id="21" name="Rectangle 20"/>
          <p:cNvSpPr/>
          <p:nvPr/>
        </p:nvSpPr>
        <p:spPr>
          <a:xfrm>
            <a:off x="0" y="8929376"/>
            <a:ext cx="7772399" cy="1129024"/>
          </a:xfrm>
          <a:prstGeom prst="rect">
            <a:avLst/>
          </a:prstGeom>
          <a:no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 y="4406552"/>
            <a:ext cx="5836788" cy="4427470"/>
          </a:xfrm>
        </p:spPr>
        <p:txBody>
          <a:bodyPr anchor="ctr">
            <a:noAutofit/>
          </a:bodyPr>
          <a:lstStyle/>
          <a:p>
            <a:r>
              <a:rPr lang="en-US" sz="1250" dirty="0">
                <a:solidFill>
                  <a:schemeClr val="bg1"/>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WELCOME to this quaint, comfortable and charming beach cottage in a neighborhood of pastel bungalows. This three bedroom, two bath cottage in Wild Dunes has so much potential you can't afford to pass it up! Upon entering this well maintained home with lovely hardwood floors throughout, you will find a spacious living and dining room flooded with natural light, supplied by a beautiful skylight. This area opens onto a large screened porch and it also has a gas burning fireplace for those cozy winter nights. An efficient galley kitchen boast newly updated appliances, plenty of cabinet space and the laundry area. Master bedroom has a private bath and a walk-in closet, with doors opening onto the back deck and screened porch, a perfect place for entertaining. There are two inviting guest bedrooms and a full bath opposite the master suite, one of which also opens onto the screened porch. </a:t>
            </a:r>
          </a:p>
          <a:p>
            <a:r>
              <a:rPr lang="en-US" sz="1250" dirty="0">
                <a:solidFill>
                  <a:schemeClr val="bg1"/>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This is a great rental, second or primary home with many updates and a solid rental history which is available upon request. Owners recently replaced the HVAC w/Air Purifier System within the last two years, along with hardwood floors throughout, new dishwasher and microwave along with new ceiling fans on rear porch.</a:t>
            </a:r>
          </a:p>
          <a:p>
            <a:r>
              <a:rPr lang="en-US" sz="1250" dirty="0">
                <a:solidFill>
                  <a:schemeClr val="bg1"/>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$2,300.00 credit available toward buyer's closing costs and pre-</a:t>
            </a:r>
            <a:r>
              <a:rPr lang="en-US" sz="1250" dirty="0" err="1">
                <a:solidFill>
                  <a:schemeClr val="bg1"/>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paids</a:t>
            </a:r>
            <a:r>
              <a:rPr lang="en-US" sz="1250" dirty="0">
                <a:solidFill>
                  <a:schemeClr val="bg1"/>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 with acceptable offer and use of preferred lender.</a:t>
            </a:r>
          </a:p>
          <a:p>
            <a:r>
              <a:rPr lang="en-US" sz="1250" b="1" dirty="0">
                <a:solidFill>
                  <a:srgbClr val="79B8F9"/>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See more at www.carolinaonerealestate.com/17027807</a:t>
            </a:r>
          </a:p>
        </p:txBody>
      </p:sp>
      <p:sp>
        <p:nvSpPr>
          <p:cNvPr id="2" name="Title 1"/>
          <p:cNvSpPr>
            <a:spLocks noGrp="1"/>
          </p:cNvSpPr>
          <p:nvPr>
            <p:ph type="ctrTitle"/>
          </p:nvPr>
        </p:nvSpPr>
        <p:spPr>
          <a:xfrm>
            <a:off x="-2" y="3739875"/>
            <a:ext cx="5836789" cy="679725"/>
          </a:xfrm>
        </p:spPr>
        <p:txBody>
          <a:bodyPr anchor="t">
            <a:noAutofit/>
            <a:scene3d>
              <a:camera prst="orthographicFront"/>
              <a:lightRig rig="soft" dir="t">
                <a:rot lat="0" lon="0" rev="17220000"/>
              </a:lightRig>
            </a:scene3d>
            <a:sp3d prstMaterial="softEdge"/>
          </a:bodyPr>
          <a:lstStyle/>
          <a:p>
            <a:r>
              <a:rPr lang="en-US" sz="2400" cap="none" dirty="0">
                <a:ln w="10541"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23 </a:t>
            </a:r>
            <a:r>
              <a:rPr lang="en-US" sz="2400" cap="none" dirty="0" err="1">
                <a:ln w="10541"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Sandcrab</a:t>
            </a:r>
            <a:r>
              <a:rPr lang="en-US" sz="2400" cap="none" dirty="0">
                <a:ln w="10541"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 Court</a:t>
            </a:r>
            <a:br>
              <a:rPr lang="en-US" sz="2400" cap="none" dirty="0">
                <a:ln w="10541"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1600" cap="none" dirty="0">
                <a:ln w="10541"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Isle of Palms, SC 29451 ~ MLS# 17027807 ~ $599,000</a:t>
            </a:r>
            <a:endParaRPr lang="en-US" sz="1400" i="1" cap="none" dirty="0">
              <a:ln w="10541" cmpd="sng">
                <a:noFill/>
                <a:prstDash val="solid"/>
              </a:ln>
              <a:solidFill>
                <a:srgbClr val="FFFF00"/>
              </a:solidFill>
              <a:effectLst>
                <a:outerShdw blurRad="38100" dist="38100" dir="2700000" algn="tl">
                  <a:srgbClr val="000000">
                    <a:alpha val="43137"/>
                  </a:srgbClr>
                </a:outerShdw>
              </a:effectLst>
              <a:latin typeface="Century Gothic" panose="020B0502020202020204" pitchFamily="34" charset="0"/>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7645" y="8970051"/>
            <a:ext cx="696217" cy="1047674"/>
          </a:xfrm>
          <a:prstGeom prst="rect">
            <a:avLst/>
          </a:prstGeom>
        </p:spPr>
      </p:pic>
      <p:sp>
        <p:nvSpPr>
          <p:cNvPr id="17" name="Rectangle 16"/>
          <p:cNvSpPr/>
          <p:nvPr/>
        </p:nvSpPr>
        <p:spPr>
          <a:xfrm>
            <a:off x="0" y="8970668"/>
            <a:ext cx="7772399" cy="1046440"/>
          </a:xfrm>
          <a:prstGeom prst="rect">
            <a:avLst/>
          </a:prstGeom>
        </p:spPr>
        <p:txBody>
          <a:bodyPr wrap="square">
            <a:spAutoFit/>
          </a:bodyPr>
          <a:lstStyle/>
          <a:p>
            <a:pPr algn="ctr"/>
            <a:r>
              <a:rPr lang="en-US" sz="1800" dirty="0">
                <a:solidFill>
                  <a:schemeClr val="bg1"/>
                </a:solidFill>
                <a:latin typeface="Century Gothic" panose="020B0502020202020204" pitchFamily="34" charset="0"/>
              </a:rPr>
              <a:t>Linda Laird</a:t>
            </a:r>
            <a:br>
              <a:rPr lang="en-US" sz="1800" dirty="0">
                <a:solidFill>
                  <a:schemeClr val="bg1"/>
                </a:solidFill>
                <a:latin typeface="Century Gothic" panose="020B0502020202020204" pitchFamily="34" charset="0"/>
              </a:rPr>
            </a:br>
            <a:r>
              <a:rPr lang="pt-BR" sz="1100" dirty="0">
                <a:solidFill>
                  <a:schemeClr val="bg1"/>
                </a:solidFill>
                <a:latin typeface="Century Gothic" panose="020B0502020202020204" pitchFamily="34" charset="0"/>
              </a:rPr>
              <a:t>REALTOR</a:t>
            </a:r>
          </a:p>
          <a:p>
            <a:pPr algn="ctr"/>
            <a:r>
              <a:rPr lang="pt-BR" sz="1100" dirty="0">
                <a:solidFill>
                  <a:schemeClr val="bg1"/>
                </a:solidFill>
                <a:latin typeface="Century Gothic" panose="020B0502020202020204" pitchFamily="34" charset="0"/>
              </a:rPr>
              <a:t>M (843) 209-7571 | O (843) 886-8110</a:t>
            </a:r>
          </a:p>
          <a:p>
            <a:pPr algn="ctr"/>
            <a:r>
              <a:rPr lang="pt-BR" sz="1100" dirty="0">
                <a:solidFill>
                  <a:schemeClr val="bg1"/>
                </a:solidFill>
                <a:latin typeface="Century Gothic" panose="020B0502020202020204" pitchFamily="34" charset="0"/>
              </a:rPr>
              <a:t>linda.laird@carolinaoneplus.com | www.lindalaird.com</a:t>
            </a:r>
          </a:p>
          <a:p>
            <a:pPr algn="ctr"/>
            <a:r>
              <a:rPr lang="en-US" sz="900" i="1" dirty="0">
                <a:solidFill>
                  <a:schemeClr val="bg1"/>
                </a:solidFill>
                <a:latin typeface="Century Gothic" panose="020B0502020202020204" pitchFamily="34" charset="0"/>
              </a:rPr>
              <a:t>Leading Real Estate Companies of the World</a:t>
            </a:r>
          </a:p>
        </p:txBody>
      </p:sp>
      <p:grpSp>
        <p:nvGrpSpPr>
          <p:cNvPr id="24" name="Group 23"/>
          <p:cNvGrpSpPr/>
          <p:nvPr/>
        </p:nvGrpSpPr>
        <p:grpSpPr>
          <a:xfrm>
            <a:off x="152400" y="9038192"/>
            <a:ext cx="1524000" cy="911393"/>
            <a:chOff x="0" y="9037683"/>
            <a:chExt cx="1524000" cy="911393"/>
          </a:xfrm>
        </p:grpSpPr>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9491" y="9037683"/>
              <a:ext cx="665018" cy="457200"/>
            </a:xfrm>
            <a:prstGeom prst="rect">
              <a:avLst/>
            </a:prstGeom>
          </p:spPr>
        </p:pic>
        <p:sp>
          <p:nvSpPr>
            <p:cNvPr id="18" name="Rectangle 17"/>
            <p:cNvSpPr/>
            <p:nvPr/>
          </p:nvSpPr>
          <p:spPr>
            <a:xfrm>
              <a:off x="0" y="9533578"/>
              <a:ext cx="1524000" cy="415498"/>
            </a:xfrm>
            <a:prstGeom prst="rect">
              <a:avLst/>
            </a:prstGeom>
          </p:spPr>
          <p:txBody>
            <a:bodyPr wrap="square">
              <a:spAutoFit/>
            </a:bodyPr>
            <a:lstStyle/>
            <a:p>
              <a:pPr algn="ctr"/>
              <a:r>
                <a:rPr lang="en-US" sz="700" dirty="0">
                  <a:solidFill>
                    <a:schemeClr val="bg1"/>
                  </a:solidFill>
                  <a:latin typeface="Century Gothic" panose="020B0502020202020204" pitchFamily="34" charset="0"/>
                </a:rPr>
                <a:t>Carolina One Real Estate</a:t>
              </a:r>
            </a:p>
            <a:p>
              <a:pPr algn="ctr"/>
              <a:r>
                <a:rPr lang="en-US" sz="700" dirty="0">
                  <a:solidFill>
                    <a:schemeClr val="bg1"/>
                  </a:solidFill>
                  <a:latin typeface="Century Gothic" panose="020B0502020202020204" pitchFamily="34" charset="0"/>
                </a:rPr>
                <a:t>1503 Palm Blvd</a:t>
              </a:r>
            </a:p>
            <a:p>
              <a:pPr algn="ctr"/>
              <a:r>
                <a:rPr lang="en-US" sz="700" dirty="0">
                  <a:solidFill>
                    <a:schemeClr val="bg1"/>
                  </a:solidFill>
                  <a:latin typeface="Century Gothic" panose="020B0502020202020204" pitchFamily="34" charset="0"/>
                </a:rPr>
                <a:t>Isle of Palms, SC 29451-2280</a:t>
              </a:r>
            </a:p>
          </p:txBody>
        </p:sp>
      </p:grpSp>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38631" y="6022263"/>
            <a:ext cx="1830104" cy="1220069"/>
          </a:xfrm>
          <a:prstGeom prst="rect">
            <a:avLst/>
          </a:prstGeom>
          <a:ln>
            <a:noFill/>
          </a:ln>
          <a:effectLst>
            <a:outerShdw blurRad="190500" algn="tl" rotWithShape="0">
              <a:srgbClr val="000000">
                <a:alpha val="70000"/>
              </a:srgbClr>
            </a:outerShdw>
          </a:effectLst>
        </p:spPr>
      </p:pic>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36787" y="1583840"/>
            <a:ext cx="1831947" cy="1221298"/>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38018" y="104775"/>
            <a:ext cx="1830716" cy="1220478"/>
          </a:xfrm>
          <a:prstGeom prst="rect">
            <a:avLst/>
          </a:prstGeom>
          <a:ln>
            <a:noFill/>
          </a:ln>
          <a:effectLst>
            <a:outerShdw blurRad="190500" algn="tl" rotWithShape="0">
              <a:srgbClr val="000000">
                <a:alpha val="70000"/>
              </a:srgbClr>
            </a:outerShdw>
          </a:effectLst>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38017" y="4543198"/>
            <a:ext cx="1830717" cy="1220478"/>
          </a:xfrm>
          <a:prstGeom prst="rect">
            <a:avLst/>
          </a:prstGeom>
          <a:ln>
            <a:noFill/>
          </a:ln>
          <a:effectLst>
            <a:outerShdw blurRad="190500" algn="tl" rotWithShape="0">
              <a:srgbClr val="000000">
                <a:alpha val="70000"/>
              </a:srgbClr>
            </a:outerShdw>
          </a:effectLst>
        </p:spPr>
      </p:pic>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37405" y="3063725"/>
            <a:ext cx="1831329" cy="1220886"/>
          </a:xfrm>
          <a:prstGeom prst="rect">
            <a:avLst/>
          </a:prstGeom>
          <a:ln>
            <a:noFill/>
          </a:ln>
          <a:effectLst>
            <a:outerShdw blurRad="190500" algn="tl" rotWithShape="0">
              <a:srgbClr val="000000">
                <a:alpha val="70000"/>
              </a:srgbClr>
            </a:outerShdw>
          </a:effectLst>
        </p:spPr>
      </p:pic>
      <p:pic>
        <p:nvPicPr>
          <p:cNvPr id="27" name="Picture 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43714" y="7500919"/>
            <a:ext cx="1825020" cy="1220069"/>
          </a:xfrm>
          <a:prstGeom prst="rect">
            <a:avLst/>
          </a:prstGeom>
          <a:ln>
            <a:noFill/>
          </a:ln>
          <a:effectLst>
            <a:outerShdw blurRad="190500" algn="tl" rotWithShape="0">
              <a:srgbClr val="000000">
                <a:alpha val="70000"/>
              </a:srgbClr>
            </a:outerShdw>
          </a:effectLst>
        </p:spPr>
      </p:pic>
      <p:sp>
        <p:nvSpPr>
          <p:cNvPr id="6" name="Diagonal Stripe 5">
            <a:extLst>
              <a:ext uri="{FF2B5EF4-FFF2-40B4-BE49-F238E27FC236}">
                <a16:creationId xmlns:a16="http://schemas.microsoft.com/office/drawing/2014/main" id="{98339C7C-09A0-4C15-9C1D-83D39747732C}"/>
              </a:ext>
            </a:extLst>
          </p:cNvPr>
          <p:cNvSpPr/>
          <p:nvPr/>
        </p:nvSpPr>
        <p:spPr>
          <a:xfrm>
            <a:off x="-2" y="0"/>
            <a:ext cx="1828801" cy="1905000"/>
          </a:xfrm>
          <a:prstGeom prst="diagStripe">
            <a:avLst/>
          </a:prstGeom>
          <a:solidFill>
            <a:srgbClr val="102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9B8FC"/>
              </a:solidFill>
            </a:endParaRPr>
          </a:p>
        </p:txBody>
      </p:sp>
      <p:sp>
        <p:nvSpPr>
          <p:cNvPr id="5" name="Rectangle 4">
            <a:extLst>
              <a:ext uri="{FF2B5EF4-FFF2-40B4-BE49-F238E27FC236}">
                <a16:creationId xmlns:a16="http://schemas.microsoft.com/office/drawing/2014/main" id="{B10BDA6F-5911-42BE-994E-0DEBDFBE316D}"/>
              </a:ext>
            </a:extLst>
          </p:cNvPr>
          <p:cNvSpPr/>
          <p:nvPr/>
        </p:nvSpPr>
        <p:spPr>
          <a:xfrm rot="18824838">
            <a:off x="-400745" y="477470"/>
            <a:ext cx="2084225" cy="584775"/>
          </a:xfrm>
          <a:prstGeom prst="rect">
            <a:avLst/>
          </a:prstGeom>
        </p:spPr>
        <p:txBody>
          <a:bodyPr wrap="none">
            <a:spAutoFit/>
          </a:bodyPr>
          <a:lstStyle/>
          <a:p>
            <a:r>
              <a:rPr lang="en-US" sz="3200" b="1" dirty="0">
                <a:ln w="3175">
                  <a:noFill/>
                </a:ln>
                <a:solidFill>
                  <a:srgbClr val="79B8FC"/>
                </a:solidFill>
                <a:latin typeface="Edwardian Script ITC" panose="030303020407070D0804" pitchFamily="66" charset="0"/>
                <a:ea typeface="Calibri" panose="020F0502020204030204" pitchFamily="34" charset="0"/>
              </a:rPr>
              <a:t>Island Lifestyle</a:t>
            </a:r>
            <a:endParaRPr lang="en-US" sz="3200" b="1" dirty="0">
              <a:ln w="3175">
                <a:noFill/>
              </a:ln>
              <a:solidFill>
                <a:srgbClr val="79B8FC"/>
              </a:solidFill>
              <a:latin typeface="Edwardian Script ITC" panose="030303020407070D0804" pitchFamily="66" charset="0"/>
            </a:endParaRPr>
          </a:p>
        </p:txBody>
      </p:sp>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248</TotalTime>
  <Words>272</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Book Antiqua</vt:lpstr>
      <vt:lpstr>Calibri</vt:lpstr>
      <vt:lpstr>Century Gothic</vt:lpstr>
      <vt:lpstr>Edwardian Script ITC</vt:lpstr>
      <vt:lpstr>Lucida Sans</vt:lpstr>
      <vt:lpstr>Verdana</vt:lpstr>
      <vt:lpstr>Wingdings</vt:lpstr>
      <vt:lpstr>Wingdings 2</vt:lpstr>
      <vt:lpstr>Wingdings 3</vt:lpstr>
      <vt:lpstr>Apex</vt:lpstr>
      <vt:lpstr>23 Sandcrab Court Isle of Palms, SC 29451 ~ MLS# 17027807 ~ $599,000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62</cp:revision>
  <dcterms:created xsi:type="dcterms:W3CDTF">2006-08-16T00:00:00Z</dcterms:created>
  <dcterms:modified xsi:type="dcterms:W3CDTF">2018-06-07T10:26:27Z</dcterms:modified>
</cp:coreProperties>
</file>