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138" y="50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1"/>
            <a:ext cx="9144000" cy="68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Vacant Lot In Goose Creek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201374" y="6108216"/>
            <a:ext cx="674168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Vacant lot in heart of Goose Creek.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Tw Cen MT" pitchFamily="34" charset="0"/>
                <a:cs typeface="Arial" pitchFamily="34" charset="0"/>
              </a:rPr>
              <a:t>.14 acres raw land.</a:t>
            </a: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158290" y="4962854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352115" y="6637446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158290" y="7943473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201373" y="4564164"/>
            <a:ext cx="67416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23 Dennis Drive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Boulder Bluff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Goose Creek, SC 29445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21032432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Arial" pitchFamily="34" charset="0"/>
              </a:rPr>
              <a:t>·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$25,000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8" name="Picture 7" descr="A picture containing tree, outdoor, plant, forest&#10;&#10;Description automatically generated">
            <a:extLst>
              <a:ext uri="{FF2B5EF4-FFF2-40B4-BE49-F238E27FC236}">
                <a16:creationId xmlns:a16="http://schemas.microsoft.com/office/drawing/2014/main" id="{3EF60969-A12A-4E9B-97EB-3849056069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400" y="1295400"/>
            <a:ext cx="2560661" cy="1920496"/>
          </a:xfrm>
          <a:prstGeom prst="rect">
            <a:avLst/>
          </a:prstGeom>
        </p:spPr>
      </p:pic>
      <p:sp>
        <p:nvSpPr>
          <p:cNvPr id="3" name="Diagonal Stripe 2">
            <a:extLst>
              <a:ext uri="{FF2B5EF4-FFF2-40B4-BE49-F238E27FC236}">
                <a16:creationId xmlns:a16="http://schemas.microsoft.com/office/drawing/2014/main" id="{49A398AE-8470-4DBC-910B-D1C6CE5EBB53}"/>
              </a:ext>
            </a:extLst>
          </p:cNvPr>
          <p:cNvSpPr/>
          <p:nvPr/>
        </p:nvSpPr>
        <p:spPr>
          <a:xfrm>
            <a:off x="-2002115" y="746673"/>
            <a:ext cx="1752600" cy="1752600"/>
          </a:xfrm>
          <a:prstGeom prst="diagStrip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64CF78A-9730-43E8-BEAD-F9F307DCBBBB}"/>
              </a:ext>
            </a:extLst>
          </p:cNvPr>
          <p:cNvSpPr txBox="1"/>
          <p:nvPr/>
        </p:nvSpPr>
        <p:spPr>
          <a:xfrm rot="18934244">
            <a:off x="-1951751" y="1187336"/>
            <a:ext cx="1231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Reduced!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B6F79CF-6646-4859-84F4-E3D92E15B24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79833" y="7728468"/>
            <a:ext cx="1524000" cy="1143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AD6024E-CFBE-4A8B-B6F0-EA61249C0090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0604" y="7728468"/>
            <a:ext cx="1524000" cy="1143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3FC4E0D-D508-48E1-B600-E976DECC5C3A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1375" y="7728468"/>
            <a:ext cx="152400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0E9A05-38AC-4ED6-A2C9-8CF926E2F0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1375" y="962712"/>
            <a:ext cx="4267200" cy="32004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8E09FBE-45C7-CCEA-19E2-0C2E3C107CA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75426" y="962712"/>
            <a:ext cx="4267200" cy="32004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88AF561-C594-852A-2994-6A91BD9AAFB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9062" y="7728468"/>
            <a:ext cx="1524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304</TotalTime>
  <Words>74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 Antiqua</vt:lpstr>
      <vt:lpstr>Lucida Sans</vt:lpstr>
      <vt:lpstr>Trajan Pro</vt:lpstr>
      <vt:lpstr>Trebuchet MS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2022-08-09T11:21:19Z</dcterms:modified>
</cp:coreProperties>
</file>