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587F"/>
    <a:srgbClr val="3F5579"/>
    <a:srgbClr val="4A6492"/>
    <a:srgbClr val="5E7DA9"/>
    <a:srgbClr val="4A6594"/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746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rgbClr val="4A6594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3" y="4229100"/>
            <a:ext cx="7772400" cy="58293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A6492"/>
              </a:gs>
            </a:gsLst>
            <a:path path="circle">
              <a:fillToRect l="50000" t="50000" r="50000" b="50000"/>
            </a:path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876046"/>
            <a:ext cx="3886201" cy="224815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2400 Hartnett Boulevard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Isle of Palms, SC 29451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16003024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665,000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Bedrooms ▪ 2 Baths ▪ 1,919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" y="4229100"/>
            <a:ext cx="7772400" cy="2598259"/>
          </a:xfrm>
          <a:gradFill flip="none" rotWithShape="1">
            <a:gsLst>
              <a:gs pos="0">
                <a:schemeClr val="accent1">
                  <a:lumMod val="100000"/>
                  <a:alpha val="0"/>
                </a:schemeClr>
              </a:gs>
              <a:gs pos="100000">
                <a:srgbClr val="40587F">
                  <a:alpha val="99000"/>
                </a:srgbClr>
              </a:gs>
            </a:gsLst>
            <a:lin ang="16200000" scaled="1"/>
            <a:tileRect/>
          </a:gradFill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Charming Beach House Only Two Blocks from the Beach!  A great family home, second home, or a vacation rental (VRBO). Four bedrooms with master suite on the main level, 2 full baths, dining/sunroom with skylights,  family room with hardwood flooring, and renovated kitchen with granite counter tops. Featuring a private covered courtyard for outdoor seating, grilling and dining. A pergola, outdoor shower, a stacked stone fountain, two storage sheds for bikes, surf boards, beach chairs and tools.  A custom golf cart storage area, fenced corner lot yard, oak trees, palm trees, and lots of other vegetation. Located a short walk or bike ride to the beach, to the new Harris Teeter, Isle of Palms Marina, shopping and dining.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5" t="2867" b="12535"/>
          <a:stretch/>
        </p:blipFill>
        <p:spPr bwMode="auto">
          <a:xfrm>
            <a:off x="160644" y="876046"/>
            <a:ext cx="3441685" cy="22481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096" y="-2568"/>
            <a:ext cx="776700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Open House Sunday, February 28th, from </a:t>
            </a:r>
            <a:r>
              <a:rPr lang="en-US" sz="2800" b="1" i="1" dirty="0" smtClean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2-4</a:t>
            </a:r>
          </a:p>
          <a:p>
            <a:pPr algn="ctr"/>
            <a:r>
              <a:rPr lang="en-US" b="1" i="1" dirty="0" smtClean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Great </a:t>
            </a:r>
            <a:r>
              <a:rPr lang="en-US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family home, second home or Vacation Rental!</a:t>
            </a:r>
          </a:p>
        </p:txBody>
      </p:sp>
      <p:sp>
        <p:nvSpPr>
          <p:cNvPr id="8" name="Rectangle 7"/>
          <p:cNvSpPr/>
          <p:nvPr/>
        </p:nvSpPr>
        <p:spPr>
          <a:xfrm>
            <a:off x="-2118413" y="1962277"/>
            <a:ext cx="1933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Reduced!</a:t>
            </a:r>
            <a:endParaRPr lang="en-US" sz="2400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61919" y="7970105"/>
            <a:ext cx="7459356" cy="923014"/>
            <a:chOff x="160644" y="7970105"/>
            <a:chExt cx="7459356" cy="923014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097"/>
            <a:stretch/>
          </p:blipFill>
          <p:spPr bwMode="auto">
            <a:xfrm>
              <a:off x="4832769" y="7970105"/>
              <a:ext cx="1230684" cy="9230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184"/>
            <a:stretch/>
          </p:blipFill>
          <p:spPr>
            <a:xfrm>
              <a:off x="160644" y="7970106"/>
              <a:ext cx="1231925" cy="923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89316" y="7970106"/>
              <a:ext cx="1230684" cy="9230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184"/>
            <a:stretch/>
          </p:blipFill>
          <p:spPr>
            <a:xfrm>
              <a:off x="1718432" y="7970106"/>
              <a:ext cx="1231925" cy="923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0" name="Picture 6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097"/>
            <a:stretch/>
          </p:blipFill>
          <p:spPr bwMode="auto">
            <a:xfrm>
              <a:off x="3276221" y="7970106"/>
              <a:ext cx="1230684" cy="923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10" name="Rounded Rectangle 9"/>
          <p:cNvSpPr/>
          <p:nvPr/>
        </p:nvSpPr>
        <p:spPr>
          <a:xfrm>
            <a:off x="218007" y="9343357"/>
            <a:ext cx="1447800" cy="274320"/>
          </a:xfrm>
          <a:prstGeom prst="roundRect">
            <a:avLst>
              <a:gd name="adj" fmla="val 62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551797" y="9162193"/>
            <a:ext cx="745710" cy="636648"/>
          </a:xfrm>
          <a:prstGeom prst="roundRect">
            <a:avLst>
              <a:gd name="adj" fmla="val 8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161919" y="3417570"/>
            <a:ext cx="7459356" cy="925830"/>
            <a:chOff x="160644" y="3341370"/>
            <a:chExt cx="7459356" cy="925830"/>
          </a:xfrm>
        </p:grpSpPr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29331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138"/>
            <a:stretch/>
          </p:blipFill>
          <p:spPr>
            <a:xfrm>
              <a:off x="160644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85560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601"/>
            <a:stretch/>
          </p:blipFill>
          <p:spPr>
            <a:xfrm>
              <a:off x="1716873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73102" y="33413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621" y="9122316"/>
            <a:ext cx="1562527" cy="715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204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2400 Hartnett Boulevard  Isle of Palms, SC 29451 MLS# 16003024 $665,000  4 Bedrooms ▪ 2 Baths ▪ 1,919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53</cp:revision>
  <dcterms:created xsi:type="dcterms:W3CDTF">2006-08-16T00:00:00Z</dcterms:created>
  <dcterms:modified xsi:type="dcterms:W3CDTF">2016-02-23T18:58:16Z</dcterms:modified>
</cp:coreProperties>
</file>