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587F"/>
    <a:srgbClr val="3F5579"/>
    <a:srgbClr val="4A6492"/>
    <a:srgbClr val="5E7DA9"/>
    <a:srgbClr val="4A6594"/>
    <a:srgbClr val="3AF8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8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jpg"/><Relationship Id="rId21" Type="http://schemas.openxmlformats.org/officeDocument/2006/relationships/image" Target="../media/image20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20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gif"/><Relationship Id="rId19" Type="http://schemas.openxmlformats.org/officeDocument/2006/relationships/image" Target="../media/image18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642717"/>
            <a:ext cx="7772400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rgbClr val="4A6594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3" y="4229100"/>
            <a:ext cx="7772400" cy="58293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4A6492"/>
              </a:gs>
            </a:gsLst>
            <a:path path="circle">
              <a:fillToRect l="50000" t="50000" r="50000" b="50000"/>
            </a:path>
          </a:gradFill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719404"/>
            <a:ext cx="4140921" cy="2248154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2400 Hartnett Boulevard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Isle of Palms, SC 29451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MLS# 16003024</a:t>
            </a:r>
            <a:br>
              <a:rPr lang="en-US" sz="1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7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Just Reduced to $625,000</a:t>
            </a:r>
            <a: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7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/>
            </a:r>
            <a:br>
              <a:rPr lang="en-US" sz="1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cs typeface="Microsoft Sans Serif" panose="020B0604020202020204" pitchFamily="34" charset="0"/>
              </a:rPr>
              <a:t>4 Bedrooms ▪ 2 Baths ▪ 1,919 sq. ft.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913" y="4064148"/>
            <a:ext cx="7719282" cy="3442791"/>
          </a:xfrm>
          <a:gradFill flip="none" rotWithShape="1">
            <a:gsLst>
              <a:gs pos="0">
                <a:schemeClr val="accent1">
                  <a:lumMod val="100000"/>
                  <a:alpha val="0"/>
                </a:schemeClr>
              </a:gs>
              <a:gs pos="100000">
                <a:srgbClr val="40587F">
                  <a:alpha val="99000"/>
                </a:srgbClr>
              </a:gs>
            </a:gsLst>
            <a:lin ang="16200000" scaled="1"/>
            <a:tileRect/>
          </a:gradFill>
        </p:spPr>
        <p:txBody>
          <a:bodyPr anchor="ctr">
            <a:noAutofit/>
          </a:bodyPr>
          <a:lstStyle/>
          <a:p>
            <a:pPr algn="l"/>
            <a:r>
              <a:rPr lang="en-US" sz="1600" dirty="0">
                <a:solidFill>
                  <a:schemeClr val="bg1"/>
                </a:solidFill>
              </a:rPr>
              <a:t>This </a:t>
            </a:r>
            <a:r>
              <a:rPr lang="en-US" sz="1600" dirty="0" smtClean="0">
                <a:solidFill>
                  <a:schemeClr val="bg1"/>
                </a:solidFill>
              </a:rPr>
              <a:t>charming home is </a:t>
            </a:r>
            <a:r>
              <a:rPr lang="en-US" sz="1600" dirty="0">
                <a:solidFill>
                  <a:schemeClr val="bg1"/>
                </a:solidFill>
              </a:rPr>
              <a:t>2 blocks from the </a:t>
            </a:r>
            <a:r>
              <a:rPr lang="en-US" sz="1600" dirty="0" smtClean="0">
                <a:solidFill>
                  <a:schemeClr val="bg1"/>
                </a:solidFill>
              </a:rPr>
              <a:t>beach. A </a:t>
            </a:r>
            <a:r>
              <a:rPr lang="en-US" sz="1600" dirty="0">
                <a:solidFill>
                  <a:schemeClr val="bg1"/>
                </a:solidFill>
              </a:rPr>
              <a:t>great family home, a second home for </a:t>
            </a:r>
            <a:r>
              <a:rPr lang="en-US" sz="1600" dirty="0" smtClean="0">
                <a:solidFill>
                  <a:schemeClr val="bg1"/>
                </a:solidFill>
              </a:rPr>
              <a:t>island getaways, </a:t>
            </a:r>
            <a:r>
              <a:rPr lang="en-US" sz="1600" dirty="0">
                <a:solidFill>
                  <a:schemeClr val="bg1"/>
                </a:solidFill>
              </a:rPr>
              <a:t>or a vacation rental (VRBO). </a:t>
            </a:r>
            <a:r>
              <a:rPr lang="en-US" sz="1600" dirty="0" smtClean="0">
                <a:solidFill>
                  <a:schemeClr val="bg1"/>
                </a:solidFill>
              </a:rPr>
              <a:t>This is a 4 bedroom, 2 bath home with dining/sunroom, </a:t>
            </a:r>
            <a:r>
              <a:rPr lang="en-US" sz="1600" dirty="0">
                <a:solidFill>
                  <a:schemeClr val="bg1"/>
                </a:solidFill>
              </a:rPr>
              <a:t>large family room, kitchen with granite </a:t>
            </a:r>
            <a:r>
              <a:rPr lang="en-US" sz="1600" dirty="0" smtClean="0">
                <a:solidFill>
                  <a:schemeClr val="bg1"/>
                </a:solidFill>
              </a:rPr>
              <a:t>and </a:t>
            </a:r>
            <a:r>
              <a:rPr lang="en-US" sz="1600" dirty="0">
                <a:solidFill>
                  <a:schemeClr val="bg1"/>
                </a:solidFill>
              </a:rPr>
              <a:t>an office. Recent renovations to include new HVAC, new flooring in dining/sunroom and kitchen, entire interior has been freshly painted including ceilings, walls, trim, and </a:t>
            </a:r>
            <a:r>
              <a:rPr lang="en-US" sz="1600" dirty="0" smtClean="0">
                <a:solidFill>
                  <a:schemeClr val="bg1"/>
                </a:solidFill>
              </a:rPr>
              <a:t>doors</a:t>
            </a:r>
            <a:r>
              <a:rPr lang="en-US" sz="1600" dirty="0">
                <a:solidFill>
                  <a:schemeClr val="bg1"/>
                </a:solidFill>
              </a:rPr>
              <a:t>, </a:t>
            </a:r>
            <a:r>
              <a:rPr lang="en-US" sz="1600" dirty="0" smtClean="0">
                <a:solidFill>
                  <a:schemeClr val="bg1"/>
                </a:solidFill>
              </a:rPr>
              <a:t>and new </a:t>
            </a:r>
            <a:r>
              <a:rPr lang="en-US" sz="1600" dirty="0">
                <a:solidFill>
                  <a:schemeClr val="bg1"/>
                </a:solidFill>
              </a:rPr>
              <a:t>front and </a:t>
            </a:r>
            <a:r>
              <a:rPr lang="en-US" sz="1600" dirty="0" smtClean="0">
                <a:solidFill>
                  <a:schemeClr val="bg1"/>
                </a:solidFill>
              </a:rPr>
              <a:t>back doors</a:t>
            </a:r>
            <a:r>
              <a:rPr lang="en-US" sz="1600" dirty="0">
                <a:solidFill>
                  <a:schemeClr val="bg1"/>
                </a:solidFill>
              </a:rPr>
              <a:t>. The exterior of the house </a:t>
            </a:r>
            <a:r>
              <a:rPr lang="en-US" sz="1600" dirty="0" smtClean="0">
                <a:solidFill>
                  <a:schemeClr val="bg1"/>
                </a:solidFill>
              </a:rPr>
              <a:t>has just been painted and fencing being painted now. A beautiful, large lot with 2 storage buildings, a custom golf cart storage area, a Pergola and a covered patio for outdoor entertaining. There are 9-10 palm trees on this large corner lot, Crepe Myrtles, Jasmine, and more. Located a short walk, bike, or golf cart ride to beach, county park with lifeguards on duty during summer season, restaurants, shopping, the new Harris Teeter, Isle of Palms Marina and more.</a:t>
            </a:r>
          </a:p>
          <a:p>
            <a:pPr algn="l"/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53" b="16947"/>
          <a:stretch/>
        </p:blipFill>
        <p:spPr bwMode="auto">
          <a:xfrm>
            <a:off x="167626" y="1012856"/>
            <a:ext cx="1821051" cy="144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9012156"/>
            <a:ext cx="77831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Jennifer </a:t>
            </a:r>
            <a:r>
              <a:rPr lang="en-US" sz="1600" b="1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Nipper,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Realtor</a:t>
            </a:r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®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(843) </a:t>
            </a:r>
            <a:r>
              <a:rPr lang="en-US" sz="1200" dirty="0" smtClean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478-1800 | jen@AgentOwned.com</a:t>
            </a:r>
            <a:endParaRPr lang="en-US" sz="120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www.AgentOwned.com</a:t>
            </a:r>
            <a:endParaRPr lang="en-US" sz="1050" dirty="0"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645728"/>
            <a:ext cx="7772400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The AgentOwned Realty Co | 824 Johnnie Dodds Blvd | Mt. Pleasant, SC 29464</a:t>
            </a:r>
          </a:p>
          <a:p>
            <a:pPr algn="ctr"/>
            <a:r>
              <a:rPr lang="en-US" sz="700" dirty="0"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Real Estate • Mortgage • Insurance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050" y="9012155"/>
            <a:ext cx="734950" cy="938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90" y="9720042"/>
            <a:ext cx="338358" cy="338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-953" y="-44724"/>
            <a:ext cx="7767003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i="1" dirty="0" smtClean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OPEN HOUSE, SUN. 11-2</a:t>
            </a:r>
          </a:p>
          <a:p>
            <a:pPr algn="ctr"/>
            <a:r>
              <a:rPr lang="en-US" sz="2800" b="1" i="1" dirty="0" smtClean="0">
                <a:ln w="12700">
                  <a:noFill/>
                  <a:prstDash val="solid"/>
                </a:ln>
                <a:solidFill>
                  <a:srgbClr val="3AF806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arkisim" panose="020E0502050101010101" pitchFamily="34" charset="-79"/>
                <a:cs typeface="Narkisim" panose="020E0502050101010101" pitchFamily="34" charset="-79"/>
              </a:rPr>
              <a:t>Isle of Palms</a:t>
            </a:r>
          </a:p>
          <a:p>
            <a:pPr algn="ctr"/>
            <a:endParaRPr lang="en-US" sz="2400" b="1" i="1" dirty="0" smtClean="0">
              <a:ln w="12700">
                <a:noFill/>
                <a:prstDash val="solid"/>
              </a:ln>
              <a:solidFill>
                <a:srgbClr val="3AF806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Narkisim" panose="020E0502050101010101" pitchFamily="34" charset="-79"/>
              <a:cs typeface="Narkisim" panose="020E0502050101010101" pitchFamily="34" charset="-79"/>
            </a:endParaRPr>
          </a:p>
        </p:txBody>
      </p:sp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0350" y="7964980"/>
            <a:ext cx="692259" cy="9230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19" y="7964980"/>
            <a:ext cx="692259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90591" y="7964980"/>
            <a:ext cx="1230684" cy="9230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184"/>
          <a:stretch/>
        </p:blipFill>
        <p:spPr>
          <a:xfrm>
            <a:off x="4992493" y="7964980"/>
            <a:ext cx="1231925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Rounded Rectangle 9"/>
          <p:cNvSpPr/>
          <p:nvPr/>
        </p:nvSpPr>
        <p:spPr>
          <a:xfrm>
            <a:off x="218007" y="9343357"/>
            <a:ext cx="1447800" cy="274320"/>
          </a:xfrm>
          <a:prstGeom prst="roundRect">
            <a:avLst>
              <a:gd name="adj" fmla="val 62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ounded Rectangle 26"/>
          <p:cNvSpPr/>
          <p:nvPr/>
        </p:nvSpPr>
        <p:spPr>
          <a:xfrm>
            <a:off x="551797" y="9162193"/>
            <a:ext cx="745710" cy="636648"/>
          </a:xfrm>
          <a:prstGeom prst="roundRect">
            <a:avLst>
              <a:gd name="adj" fmla="val 8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621" y="9122316"/>
            <a:ext cx="1562527" cy="715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6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37210" y="7964980"/>
            <a:ext cx="692259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1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78780" y="7964980"/>
            <a:ext cx="692259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5640" y="7964980"/>
            <a:ext cx="1230682" cy="923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8" name="Group 7"/>
          <p:cNvGrpSpPr/>
          <p:nvPr/>
        </p:nvGrpSpPr>
        <p:grpSpPr>
          <a:xfrm>
            <a:off x="161919" y="3195991"/>
            <a:ext cx="7459356" cy="925830"/>
            <a:chOff x="161919" y="3417570"/>
            <a:chExt cx="7459356" cy="925830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19" y="34175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6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386835" y="3417570"/>
              <a:ext cx="1234440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9462" y="3417570"/>
              <a:ext cx="694372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6" name="Picture 6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596937" y="3417570"/>
              <a:ext cx="694372" cy="92583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4412" y="3417571"/>
              <a:ext cx="694372" cy="9258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9" name="Picture 6"/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491887" y="3417571"/>
              <a:ext cx="694372" cy="9258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33" name="Picture 6"/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439362" y="3417571"/>
              <a:ext cx="694371" cy="925829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11110" y="970652"/>
            <a:ext cx="1821051" cy="144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236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Microsoft Sans Serif</vt:lpstr>
      <vt:lpstr>Narkisim</vt:lpstr>
      <vt:lpstr>Office Theme</vt:lpstr>
      <vt:lpstr>2400 Hartnett Boulevard  Isle of Palms, SC 29451 MLS# 16003024 Just Reduced to $625,000  4 Bedrooms ▪ 2 Baths ▪ 1,919 sq. ft.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59</cp:revision>
  <dcterms:created xsi:type="dcterms:W3CDTF">2006-08-16T00:00:00Z</dcterms:created>
  <dcterms:modified xsi:type="dcterms:W3CDTF">2016-06-24T17:29:16Z</dcterms:modified>
</cp:coreProperties>
</file>