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87F"/>
    <a:srgbClr val="3F5579"/>
    <a:srgbClr val="4A6492"/>
    <a:srgbClr val="5E7DA9"/>
    <a:srgbClr val="4A6594"/>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4/20/2016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21" Type="http://schemas.openxmlformats.org/officeDocument/2006/relationships/image" Target="../media/image20.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46" y="0"/>
            <a:ext cx="7772400" cy="10058400"/>
          </a:xfrm>
          <a:prstGeom prst="rect">
            <a:avLst/>
          </a:prstGeom>
          <a:gradFill>
            <a:gsLst>
              <a:gs pos="0">
                <a:schemeClr val="tx2"/>
              </a:gs>
              <a:gs pos="50000">
                <a:srgbClr val="4A6594"/>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3" y="4229100"/>
            <a:ext cx="7772400" cy="5829300"/>
          </a:xfrm>
          <a:prstGeom prst="rect">
            <a:avLst/>
          </a:prstGeom>
          <a:gradFill>
            <a:gsLst>
              <a:gs pos="0">
                <a:schemeClr val="bg1"/>
              </a:gs>
              <a:gs pos="100000">
                <a:srgbClr val="4A6492"/>
              </a:gs>
            </a:gsLst>
            <a:path path="circle">
              <a:fillToRect l="50000" t="50000" r="50000" b="50000"/>
            </a:path>
          </a:gradFill>
        </p:spPr>
      </p:pic>
      <p:sp>
        <p:nvSpPr>
          <p:cNvPr id="2" name="Title 1"/>
          <p:cNvSpPr>
            <a:spLocks noGrp="1"/>
          </p:cNvSpPr>
          <p:nvPr>
            <p:ph type="ctrTitle"/>
          </p:nvPr>
        </p:nvSpPr>
        <p:spPr>
          <a:xfrm>
            <a:off x="1821137" y="876046"/>
            <a:ext cx="4140921" cy="2248154"/>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2400 Hartnett Boulevard</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Isle of Palms, SC 29451</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16003024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629,900</a:t>
            </a:r>
            <a:br>
              <a:rPr lang="en-US" sz="17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 Baths ▪ 1,919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4229100"/>
            <a:ext cx="7772400" cy="2598259"/>
          </a:xfrm>
          <a:gradFill flip="none" rotWithShape="1">
            <a:gsLst>
              <a:gs pos="0">
                <a:schemeClr val="accent1">
                  <a:lumMod val="100000"/>
                  <a:alpha val="0"/>
                </a:schemeClr>
              </a:gs>
              <a:gs pos="100000">
                <a:srgbClr val="40587F">
                  <a:alpha val="99000"/>
                </a:srgbClr>
              </a:gs>
            </a:gsLst>
            <a:lin ang="16200000" scaled="1"/>
            <a:tileRect/>
          </a:gradFill>
        </p:spPr>
        <p:txBody>
          <a:bodyPr anchor="ctr">
            <a:noAutofit/>
          </a:bodyPr>
          <a:lstStyle/>
          <a:p>
            <a:r>
              <a:rPr lang="en-US" sz="1200" dirty="0" smtClean="0">
                <a:solidFill>
                  <a:schemeClr val="bg1"/>
                </a:solidFill>
                <a:latin typeface="Georgia" panose="02040502050405020303" pitchFamily="18" charset="0"/>
                <a:cs typeface="Microsoft Sans Serif" panose="020B0604020202020204" pitchFamily="34" charset="0"/>
              </a:rPr>
              <a:t>This </a:t>
            </a:r>
            <a:r>
              <a:rPr lang="en-US" sz="1200" dirty="0">
                <a:solidFill>
                  <a:schemeClr val="bg1"/>
                </a:solidFill>
                <a:latin typeface="Georgia" panose="02040502050405020303" pitchFamily="18" charset="0"/>
                <a:cs typeface="Microsoft Sans Serif" panose="020B0604020202020204" pitchFamily="34" charset="0"/>
              </a:rPr>
              <a:t>charming beach house is only 2 blocks from the beach and centrally located to restaurants, shopping, recreation center and the marina. A great family home, a second home for beach getaways, or a vacation rental (VRBO). This is a 4 bedroom home with the master suite on the main level, 2 full baths, dining/sunroom with skylights, large family room, kitchen with granite counter tops, and an office. Recent renovations to include new flooring in dining/sunroom and kitchen, entire interior has been freshly painted including ceilings, walls, trim, and all doors, and new front and back doors. The exterior of the house has just been painted with additional renovations still underway. Fencing will be painted white. Beautiful large lot with 9-10 palm trees, Crepe Myrtles. Outdoor dining area would be a great outdoor kitchen/bar renovation! A custom golf cart storage area, fenced corner lot yard, oak trees, palm trees, and lots of other vegetation. Located a short walk or bike ride to the beach, to the new Harris Teeter, Isle of Palms Marina, shopping and dining. This is island living at its best! Furnishings are negotiable.</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8653" b="16947"/>
          <a:stretch/>
        </p:blipFill>
        <p:spPr bwMode="auto">
          <a:xfrm>
            <a:off x="161919" y="1276223"/>
            <a:ext cx="1821051" cy="1447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Jennifer </a:t>
            </a:r>
            <a:r>
              <a:rPr lang="en-US" sz="1600" b="1" dirty="0" smtClean="0">
                <a:solidFill>
                  <a:schemeClr val="bg1"/>
                </a:solidFill>
                <a:latin typeface="Georgia" panose="02040502050405020303" pitchFamily="18" charset="0"/>
                <a:cs typeface="Microsoft Sans Serif" panose="020B0604020202020204" pitchFamily="34" charset="0"/>
              </a:rPr>
              <a:t>Nipper, </a:t>
            </a:r>
            <a:r>
              <a:rPr lang="en-US" sz="1200" dirty="0" smtClean="0">
                <a:solidFill>
                  <a:schemeClr val="bg1"/>
                </a:solidFill>
                <a:latin typeface="Georgia" panose="02040502050405020303" pitchFamily="18" charset="0"/>
                <a:cs typeface="Microsoft Sans Serif" panose="020B0604020202020204" pitchFamily="34" charset="0"/>
              </a:rPr>
              <a:t>Realtor</a:t>
            </a:r>
            <a:r>
              <a:rPr lang="en-US" sz="1200" dirty="0">
                <a:solidFill>
                  <a:schemeClr val="bg1"/>
                </a:solidFill>
                <a:latin typeface="Georgia" panose="02040502050405020303" pitchFamily="18" charset="0"/>
                <a:cs typeface="Microsoft Sans Serif" panose="020B0604020202020204" pitchFamily="34" charset="0"/>
              </a:rPr>
              <a:t>®</a:t>
            </a:r>
          </a:p>
          <a:p>
            <a:pPr algn="ctr"/>
            <a:r>
              <a:rPr lang="en-US" sz="1200" dirty="0">
                <a:solidFill>
                  <a:schemeClr val="bg1"/>
                </a:solidFill>
                <a:latin typeface="Georgia" panose="02040502050405020303" pitchFamily="18" charset="0"/>
                <a:cs typeface="Microsoft Sans Serif" panose="020B0604020202020204" pitchFamily="34" charset="0"/>
              </a:rPr>
              <a:t>(843) </a:t>
            </a:r>
            <a:r>
              <a:rPr lang="en-US" sz="1200" dirty="0" smtClean="0">
                <a:solidFill>
                  <a:schemeClr val="bg1"/>
                </a:solidFill>
                <a:latin typeface="Georgia" panose="02040502050405020303" pitchFamily="18" charset="0"/>
                <a:cs typeface="Microsoft Sans Serif" panose="020B0604020202020204" pitchFamily="34" charset="0"/>
              </a:rPr>
              <a:t>478-1800 | jen@AgentOwned.com</a:t>
            </a:r>
            <a:endParaRPr lang="en-US" sz="1200" dirty="0">
              <a:solidFill>
                <a:schemeClr val="bg1"/>
              </a:solidFill>
              <a:latin typeface="Georgia" panose="02040502050405020303" pitchFamily="18" charset="0"/>
              <a:cs typeface="Microsoft Sans Serif" panose="020B0604020202020204" pitchFamily="34" charset="0"/>
            </a:endParaRPr>
          </a:p>
          <a:p>
            <a:pPr algn="ctr"/>
            <a:r>
              <a:rPr lang="en-US" sz="1200" dirty="0">
                <a:solidFill>
                  <a:schemeClr val="bg1"/>
                </a:solidFill>
                <a:latin typeface="Georgia" panose="02040502050405020303" pitchFamily="18" charset="0"/>
                <a:cs typeface="Microsoft Sans Serif" panose="020B0604020202020204" pitchFamily="34" charset="0"/>
              </a:rPr>
              <a:t>www.AgentOwned.com</a:t>
            </a:r>
            <a:endParaRPr lang="en-US" sz="1050" dirty="0">
              <a:solidFill>
                <a:schemeClr val="bg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solidFill>
                  <a:schemeClr val="bg1"/>
                </a:solidFill>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solidFill>
                  <a:schemeClr val="bg1"/>
                </a:solidFill>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8096" y="-2568"/>
            <a:ext cx="7767003" cy="892552"/>
          </a:xfrm>
          <a:prstGeom prst="rect">
            <a:avLst/>
          </a:prstGeom>
          <a:noFill/>
        </p:spPr>
        <p:txBody>
          <a:bodyPr wrap="square" lIns="91440" tIns="45720" rIns="91440" bIns="45720">
            <a:spAutoFit/>
          </a:bodyPr>
          <a:lstStyle/>
          <a:p>
            <a:pPr algn="ctr"/>
            <a:r>
              <a:rPr lang="en-US" sz="2800" b="1" i="1" dirty="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Seller Said Get It Sold! </a:t>
            </a:r>
            <a:endParaRPr lang="en-US" sz="2800" b="1" i="1" dirty="0" smtClean="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a:p>
            <a:pPr algn="ctr"/>
            <a:r>
              <a:rPr lang="en-US" sz="2400" b="1" i="1" dirty="0" smtClean="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Great </a:t>
            </a:r>
            <a:r>
              <a:rPr lang="en-US" sz="2400" b="1" i="1" dirty="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family home, second </a:t>
            </a:r>
            <a:r>
              <a:rPr lang="en-US" sz="2400" b="1" i="1" dirty="0" smtClean="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home, or vacation rental</a:t>
            </a:r>
            <a:r>
              <a:rPr lang="en-US" sz="2400" b="1" i="1" dirty="0">
                <a:ln w="12700">
                  <a:noFill/>
                  <a:prstDash val="solid"/>
                </a:ln>
                <a:solidFill>
                  <a:srgbClr val="3AF806"/>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a:t>
            </a:r>
          </a:p>
        </p:txBody>
      </p:sp>
      <p:sp>
        <p:nvSpPr>
          <p:cNvPr id="8" name="Rectangle 7"/>
          <p:cNvSpPr/>
          <p:nvPr/>
        </p:nvSpPr>
        <p:spPr>
          <a:xfrm>
            <a:off x="-2118413" y="1962277"/>
            <a:ext cx="1933275" cy="830997"/>
          </a:xfrm>
          <a:prstGeom prst="rect">
            <a:avLst/>
          </a:prstGeom>
        </p:spPr>
        <p:txBody>
          <a:bodyPr wrap="square">
            <a:spAutoFit/>
          </a:bodyPr>
          <a:lstStyle/>
          <a:p>
            <a:pPr algn="ctr"/>
            <a:r>
              <a:rPr lang="en-US" sz="2400" b="1" i="1" dirty="0" smtClean="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20350" y="7964980"/>
            <a:ext cx="692259" cy="92301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919" y="7964980"/>
            <a:ext cx="692259" cy="923012"/>
          </a:xfrm>
          <a:prstGeom prst="rect">
            <a:avLst/>
          </a:prstGeom>
          <a:ln>
            <a:noFill/>
          </a:ln>
          <a:effectLst>
            <a:outerShdw blurRad="292100" dist="139700" dir="2700000" algn="tl" rotWithShape="0">
              <a:srgbClr val="333333">
                <a:alpha val="65000"/>
              </a:srgbClr>
            </a:outerShdw>
          </a:effectLst>
        </p:spPr>
      </p:pic>
      <p:pic>
        <p:nvPicPr>
          <p:cNvPr id="1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90591" y="7964980"/>
            <a:ext cx="1230684" cy="92301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b="14184"/>
          <a:stretch/>
        </p:blipFill>
        <p:spPr>
          <a:xfrm>
            <a:off x="4992493" y="7964980"/>
            <a:ext cx="1231925" cy="923012"/>
          </a:xfrm>
          <a:prstGeom prst="rect">
            <a:avLst/>
          </a:prstGeom>
          <a:ln>
            <a:noFill/>
          </a:ln>
          <a:effectLst>
            <a:outerShdw blurRad="292100" dist="139700" dir="2700000" algn="tl" rotWithShape="0">
              <a:srgbClr val="333333">
                <a:alpha val="65000"/>
              </a:srgbClr>
            </a:outerShdw>
          </a:effectLst>
        </p:spPr>
      </p:pic>
      <p:sp>
        <p:nvSpPr>
          <p:cNvPr id="10" name="Rounded Rectangle 9"/>
          <p:cNvSpPr/>
          <p:nvPr/>
        </p:nvSpPr>
        <p:spPr>
          <a:xfrm>
            <a:off x="218007" y="9343357"/>
            <a:ext cx="1447800" cy="274320"/>
          </a:xfrm>
          <a:prstGeom prst="roundRect">
            <a:avLst>
              <a:gd name="adj" fmla="val 62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551797" y="9162193"/>
            <a:ext cx="745710" cy="636648"/>
          </a:xfrm>
          <a:prstGeom prst="roundRect">
            <a:avLst>
              <a:gd name="adj" fmla="val 8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1919" y="3417570"/>
            <a:ext cx="1234440" cy="925830"/>
          </a:xfrm>
          <a:prstGeom prst="rect">
            <a:avLst/>
          </a:prstGeom>
          <a:ln>
            <a:noFill/>
          </a:ln>
          <a:effectLst>
            <a:outerShdw blurRad="292100" dist="139700" dir="2700000" algn="tl" rotWithShape="0">
              <a:srgbClr val="333333">
                <a:alpha val="65000"/>
              </a:srgbClr>
            </a:outerShdw>
          </a:effectLst>
        </p:spPr>
      </p:pic>
      <p:pic>
        <p:nvPicPr>
          <p:cNvPr id="24"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86835" y="3417570"/>
            <a:ext cx="1234440" cy="92583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49462" y="3417570"/>
            <a:ext cx="694372" cy="925830"/>
          </a:xfrm>
          <a:prstGeom prst="rect">
            <a:avLst/>
          </a:prstGeom>
          <a:ln>
            <a:noFill/>
          </a:ln>
          <a:effectLst>
            <a:outerShdw blurRad="292100" dist="139700" dir="2700000" algn="tl" rotWithShape="0">
              <a:srgbClr val="333333">
                <a:alpha val="65000"/>
              </a:srgbClr>
            </a:outerShdw>
          </a:effec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596937" y="3417570"/>
            <a:ext cx="694372" cy="92583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55621" y="9122316"/>
            <a:ext cx="1562527" cy="715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544412" y="3417571"/>
            <a:ext cx="694372" cy="925829"/>
          </a:xfrm>
          <a:prstGeom prst="rect">
            <a:avLst/>
          </a:prstGeom>
          <a:ln>
            <a:noFill/>
          </a:ln>
          <a:effectLst>
            <a:outerShdw blurRad="292100" dist="139700" dir="2700000" algn="tl" rotWithShape="0">
              <a:srgbClr val="333333">
                <a:alpha val="65000"/>
              </a:srgbClr>
            </a:outerShdw>
          </a:effectLst>
        </p:spPr>
      </p:pic>
      <p:pic>
        <p:nvPicPr>
          <p:cNvPr id="29"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4491887" y="3417571"/>
            <a:ext cx="694372" cy="9258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2737210" y="7964980"/>
            <a:ext cx="692259" cy="9230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1878780" y="7964980"/>
            <a:ext cx="692259" cy="9230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2" name="Picture 3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3595640" y="7964980"/>
            <a:ext cx="1230682" cy="923012"/>
          </a:xfrm>
          <a:prstGeom prst="rect">
            <a:avLst/>
          </a:prstGeom>
          <a:ln>
            <a:noFill/>
          </a:ln>
          <a:effectLst>
            <a:outerShdw blurRad="292100" dist="139700" dir="2700000" algn="tl" rotWithShape="0">
              <a:srgbClr val="333333">
                <a:alpha val="65000"/>
              </a:srgbClr>
            </a:outerShdw>
          </a:effectLst>
        </p:spPr>
      </p:pic>
      <p:pic>
        <p:nvPicPr>
          <p:cNvPr id="33" name="Picture 6"/>
          <p:cNvPicPr>
            <a:picLocks noChangeAspect="1"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5439362" y="3417571"/>
            <a:ext cx="694371" cy="9258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34" name="Picture 2"/>
          <p:cNvPicPr>
            <a:picLocks noChangeAspect="1" noChangeArrowheads="1"/>
          </p:cNvPicPr>
          <p:nvPr/>
        </p:nvPicPr>
        <p:blipFill>
          <a:blip r:embed="rId21" cstate="print">
            <a:extLst>
              <a:ext uri="{28A0092B-C50C-407E-A947-70E740481C1C}">
                <a14:useLocalDpi xmlns:a14="http://schemas.microsoft.com/office/drawing/2010/main" val="0"/>
              </a:ext>
            </a:extLst>
          </a:blip>
          <a:stretch>
            <a:fillRect/>
          </a:stretch>
        </p:blipFill>
        <p:spPr bwMode="auto">
          <a:xfrm>
            <a:off x="5786547" y="1276223"/>
            <a:ext cx="1821051" cy="1447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278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2400 Hartnett Boulevard  Isle of Palms, SC 29451 MLS# 16003024 $629,900  4 Bedrooms ▪ 2 Baths ▪ 1,919 sq. ft.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2016-04-20T13:25:55Z</dcterms:modified>
</cp:coreProperties>
</file>