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87F"/>
    <a:srgbClr val="3F5579"/>
    <a:srgbClr val="4A6492"/>
    <a:srgbClr val="5E7DA9"/>
    <a:srgbClr val="4A6594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rgbClr val="4A6594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3" y="4229100"/>
            <a:ext cx="7772400" cy="58293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A6492"/>
              </a:gs>
            </a:gsLst>
            <a:path path="circle">
              <a:fillToRect l="50000" t="50000" r="50000" b="50000"/>
            </a:path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1137" y="876046"/>
            <a:ext cx="4140921" cy="224815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2400 Hartnett Boulevard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Isle of Palms, SC 29451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16003024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629,000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▪ 2 Baths ▪ 1,919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65" y="4038600"/>
            <a:ext cx="7719282" cy="3847581"/>
          </a:xfrm>
          <a:gradFill flip="none" rotWithShape="1">
            <a:gsLst>
              <a:gs pos="0">
                <a:schemeClr val="accent1">
                  <a:lumMod val="100000"/>
                  <a:alpha val="0"/>
                </a:schemeClr>
              </a:gs>
              <a:gs pos="100000">
                <a:srgbClr val="40587F">
                  <a:alpha val="99000"/>
                </a:srgbClr>
              </a:gs>
            </a:gsLst>
            <a:lin ang="16200000" scaled="1"/>
            <a:tileRect/>
          </a:gradFill>
        </p:spPr>
        <p:txBody>
          <a:bodyPr anchor="ctr">
            <a:noAutofit/>
          </a:bodyPr>
          <a:lstStyle/>
          <a:p>
            <a:pPr algn="l"/>
            <a:r>
              <a:rPr lang="en-US" sz="1600" b="1" dirty="0">
                <a:solidFill>
                  <a:schemeClr val="bg1"/>
                </a:solidFill>
              </a:rPr>
              <a:t>This </a:t>
            </a:r>
            <a:r>
              <a:rPr lang="en-US" sz="1600" b="1" dirty="0" smtClean="0">
                <a:solidFill>
                  <a:schemeClr val="bg1"/>
                </a:solidFill>
              </a:rPr>
              <a:t>charming home is </a:t>
            </a:r>
            <a:r>
              <a:rPr lang="en-US" sz="1600" b="1" dirty="0">
                <a:solidFill>
                  <a:schemeClr val="bg1"/>
                </a:solidFill>
              </a:rPr>
              <a:t>2 blocks from the </a:t>
            </a:r>
            <a:r>
              <a:rPr lang="en-US" sz="1600" b="1" dirty="0" smtClean="0">
                <a:solidFill>
                  <a:schemeClr val="bg1"/>
                </a:solidFill>
              </a:rPr>
              <a:t>beach. A </a:t>
            </a:r>
            <a:r>
              <a:rPr lang="en-US" sz="1600" b="1" dirty="0">
                <a:solidFill>
                  <a:schemeClr val="bg1"/>
                </a:solidFill>
              </a:rPr>
              <a:t>great family home, a second home for </a:t>
            </a:r>
            <a:r>
              <a:rPr lang="en-US" sz="1600" b="1" dirty="0" smtClean="0">
                <a:solidFill>
                  <a:schemeClr val="bg1"/>
                </a:solidFill>
              </a:rPr>
              <a:t>island getaways, </a:t>
            </a:r>
            <a:r>
              <a:rPr lang="en-US" sz="1600" b="1" dirty="0">
                <a:solidFill>
                  <a:schemeClr val="bg1"/>
                </a:solidFill>
              </a:rPr>
              <a:t>or a vacation rental (VRBO). </a:t>
            </a:r>
            <a:r>
              <a:rPr lang="en-US" sz="1600" b="1" dirty="0" smtClean="0">
                <a:solidFill>
                  <a:schemeClr val="bg1"/>
                </a:solidFill>
              </a:rPr>
              <a:t>This is a 4 bedroom, 2 bath home with dining/sunroom, </a:t>
            </a:r>
            <a:r>
              <a:rPr lang="en-US" sz="1600" b="1" dirty="0">
                <a:solidFill>
                  <a:schemeClr val="bg1"/>
                </a:solidFill>
              </a:rPr>
              <a:t>large family room, kitchen with granite </a:t>
            </a:r>
            <a:r>
              <a:rPr lang="en-US" sz="1600" b="1" dirty="0" smtClean="0">
                <a:solidFill>
                  <a:schemeClr val="bg1"/>
                </a:solidFill>
              </a:rPr>
              <a:t>and </a:t>
            </a:r>
            <a:r>
              <a:rPr lang="en-US" sz="1600" b="1" dirty="0">
                <a:solidFill>
                  <a:schemeClr val="bg1"/>
                </a:solidFill>
              </a:rPr>
              <a:t>an office. Recent renovations to include new HVAC, new flooring in dining/sunroom and kitchen, entire interior has been freshly painted including ceilings, walls, trim, and </a:t>
            </a:r>
            <a:r>
              <a:rPr lang="en-US" sz="1600" b="1" dirty="0" smtClean="0">
                <a:solidFill>
                  <a:schemeClr val="bg1"/>
                </a:solidFill>
              </a:rPr>
              <a:t>doors</a:t>
            </a:r>
            <a:r>
              <a:rPr lang="en-US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 smtClean="0">
                <a:solidFill>
                  <a:schemeClr val="bg1"/>
                </a:solidFill>
              </a:rPr>
              <a:t>and new </a:t>
            </a:r>
            <a:r>
              <a:rPr lang="en-US" sz="1600" b="1" dirty="0">
                <a:solidFill>
                  <a:schemeClr val="bg1"/>
                </a:solidFill>
              </a:rPr>
              <a:t>front and </a:t>
            </a:r>
            <a:r>
              <a:rPr lang="en-US" sz="1600" b="1" dirty="0" smtClean="0">
                <a:solidFill>
                  <a:schemeClr val="bg1"/>
                </a:solidFill>
              </a:rPr>
              <a:t>back doors</a:t>
            </a:r>
            <a:r>
              <a:rPr lang="en-US" sz="1600" b="1" dirty="0">
                <a:solidFill>
                  <a:schemeClr val="bg1"/>
                </a:solidFill>
              </a:rPr>
              <a:t>. The exterior of the house </a:t>
            </a:r>
            <a:r>
              <a:rPr lang="en-US" sz="1600" b="1" dirty="0" smtClean="0">
                <a:solidFill>
                  <a:schemeClr val="bg1"/>
                </a:solidFill>
              </a:rPr>
              <a:t>has just been painted and fencing will be painted soon. A beautiful, large lot with 2 storage buildings, a custom golf cart storage area, a Pergola and a covered patio for outdoor entertaining. There are 9-10 palm trees on this large corner lot, Crepe Myrtles, Jasmine, and more. Located a short walk, bike, or golf cart ride to beach, county park with lifeguards on duty during summer season, restaurants, shopping, the new Harris Teeter, Isle of Palms Marina and more.</a:t>
            </a:r>
          </a:p>
          <a:p>
            <a:pPr algn="l"/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53" b="16947"/>
          <a:stretch/>
        </p:blipFill>
        <p:spPr bwMode="auto">
          <a:xfrm>
            <a:off x="161919" y="1276223"/>
            <a:ext cx="1821051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6531" y="153185"/>
            <a:ext cx="7767003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Isle of Palms</a:t>
            </a:r>
          </a:p>
          <a:p>
            <a:pPr algn="ctr"/>
            <a:r>
              <a:rPr lang="en-US" sz="2400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Island Living at it’s Best!</a:t>
            </a:r>
            <a:endParaRPr lang="en-US" sz="2400" b="1" i="1" dirty="0">
              <a:ln w="12700">
                <a:noFill/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0350" y="7964980"/>
            <a:ext cx="692259" cy="923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19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90591" y="7964980"/>
            <a:ext cx="1230684" cy="923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84"/>
          <a:stretch/>
        </p:blipFill>
        <p:spPr>
          <a:xfrm>
            <a:off x="4992493" y="7964980"/>
            <a:ext cx="1231925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218007" y="9343357"/>
            <a:ext cx="1447800" cy="274320"/>
          </a:xfrm>
          <a:prstGeom prst="roundRect">
            <a:avLst>
              <a:gd name="adj" fmla="val 62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551797" y="9162193"/>
            <a:ext cx="745710" cy="636648"/>
          </a:xfrm>
          <a:prstGeom prst="roundRect">
            <a:avLst>
              <a:gd name="adj" fmla="val 8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19" y="3417570"/>
            <a:ext cx="1234440" cy="9258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6835" y="3417570"/>
            <a:ext cx="1234440" cy="9258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462" y="3417570"/>
            <a:ext cx="694372" cy="9258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937" y="3417570"/>
            <a:ext cx="694372" cy="9258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621" y="9122316"/>
            <a:ext cx="1562527" cy="71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412" y="3417571"/>
            <a:ext cx="694372" cy="925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1887" y="3417571"/>
            <a:ext cx="694372" cy="925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7210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8780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40" y="7964980"/>
            <a:ext cx="1230682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9362" y="3417571"/>
            <a:ext cx="694371" cy="925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0224" y="1276223"/>
            <a:ext cx="1821051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237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2400 Hartnett Boulevard  Isle of Palms, SC 29451 MLS# 16003024 $629,000  4 Bedrooms ▪ 2 Baths ▪ 1,919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59</cp:revision>
  <dcterms:created xsi:type="dcterms:W3CDTF">2006-08-16T00:00:00Z</dcterms:created>
  <dcterms:modified xsi:type="dcterms:W3CDTF">2016-05-26T14:36:09Z</dcterms:modified>
</cp:coreProperties>
</file>