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50" d="100"/>
          <a:sy n="50" d="100"/>
        </p:scale>
        <p:origin x="1752" y="19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11/14/2018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paige@mattoneillteam.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11" Type="http://schemas.openxmlformats.org/officeDocument/2006/relationships/image" Target="../media/image8.jpeg"/><Relationship Id="rId5" Type="http://schemas.openxmlformats.org/officeDocument/2006/relationships/image" Target="../media/image3.jpe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image" Target="../media/image2.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0" y="0"/>
            <a:ext cx="77724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lumMod val="50000"/>
                </a:schemeClr>
              </a:solidFill>
              <a:latin typeface="Palatino Linotype" panose="02040502050505030304" pitchFamily="18" charset="0"/>
            </a:endParaRPr>
          </a:p>
        </p:txBody>
      </p:sp>
      <p:sp>
        <p:nvSpPr>
          <p:cNvPr id="4" name="Rectangle 3"/>
          <p:cNvSpPr/>
          <p:nvPr/>
        </p:nvSpPr>
        <p:spPr>
          <a:xfrm>
            <a:off x="0" y="4114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2401 Daniel Island Drive</a:t>
            </a:r>
            <a:br>
              <a:rPr lang="en-US" sz="2400" dirty="0">
                <a:solidFill>
                  <a:schemeClr val="bg2">
                    <a:lumMod val="50000"/>
                  </a:schemeClr>
                </a:solidFill>
                <a:latin typeface="Palatino Linotype" panose="02040502050505030304" pitchFamily="18" charset="0"/>
              </a:rPr>
            </a:br>
            <a:r>
              <a:rPr lang="de-DE" sz="1800" dirty="0">
                <a:solidFill>
                  <a:schemeClr val="bg2">
                    <a:lumMod val="50000"/>
                  </a:schemeClr>
                </a:solidFill>
                <a:latin typeface="Palatino Linotype" panose="02040502050505030304" pitchFamily="18" charset="0"/>
              </a:rPr>
              <a:t>Daniel Island, SC 29492 ~ MLS# 18026062 ~ $1,050,000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0" y="147935"/>
            <a:ext cx="7772400" cy="461665"/>
          </a:xfrm>
          <a:prstGeom prst="rect">
            <a:avLst/>
          </a:prstGeom>
        </p:spPr>
        <p:txBody>
          <a:bodyPr wrap="square">
            <a:spAutoFit/>
          </a:bodyPr>
          <a:lstStyle/>
          <a:p>
            <a:pPr algn="ctr"/>
            <a:r>
              <a:rPr lang="en-US" sz="2400" b="1" i="1" dirty="0">
                <a:ln w="3175">
                  <a:noFill/>
                </a:ln>
                <a:solidFill>
                  <a:schemeClr val="bg2">
                    <a:lumMod val="50000"/>
                  </a:schemeClr>
                </a:solidFill>
                <a:latin typeface="Palatino Linotype" panose="02040502050505030304" pitchFamily="18" charset="0"/>
                <a:cs typeface="Times New Roman" panose="02020603050405020304" pitchFamily="18" charset="0"/>
              </a:rPr>
              <a:t>Price Reduced!</a:t>
            </a:r>
          </a:p>
        </p:txBody>
      </p:sp>
      <p:sp>
        <p:nvSpPr>
          <p:cNvPr id="8" name="Rectangle 7"/>
          <p:cNvSpPr/>
          <p:nvPr/>
        </p:nvSpPr>
        <p:spPr>
          <a:xfrm>
            <a:off x="1568958" y="5080699"/>
            <a:ext cx="4630674" cy="7013706"/>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In a single word, magnificent can be used to describe this home's location, layout and attention to detail. You can't get much closer than just across the street from the absolutely breathtaking Smythe Lake, the Pirate Park and walking distance to schools, 2 neighborhood pools and Daniel Island shops and dining. This two story home boasts a sun-drenched, open layout that features a first floor master suite, an inviting front porch, spacious, screened-in side porch and an amazing FROG that could serve as a mother-in-law suite with its own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full bath. Gleaming hardwood floors, plantation shutters, crown molding, wainscoting, SS appliances, granite counters and beautiful tile work are among some of the high end finishes you'll find at your new home!</a:t>
            </a: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There is nothing left to do here except move in!</a:t>
            </a:r>
          </a:p>
          <a:p>
            <a:pPr algn="ctr"/>
            <a:br>
              <a:rPr lang="en-US" sz="1200" b="1" i="1" u="sng" dirty="0">
                <a:solidFill>
                  <a:schemeClr val="bg2">
                    <a:lumMod val="25000"/>
                  </a:schemeClr>
                </a:solidFill>
                <a:latin typeface="Palatino Linotype" panose="02040502050505030304" pitchFamily="18" charset="0"/>
                <a:cs typeface="Times New Roman" panose="02020603050405020304" pitchFamily="18" charset="0"/>
              </a:rPr>
            </a:br>
            <a:r>
              <a:rPr lang="en-US" sz="12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Kitchen has a center island, gas range, tile backsplash, built-in wine fridge and built-in desk/study nook in the hallway leading to the garage</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Master bath has a dual vanity, gorgeous walk-in shower, jacuzzi tub and walk-in closet</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2nd level has a beautiful office area with built-ins</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2 of the bedrooms (3 including the FROG) feature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-suite full baths</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Cozy loft area between the bedrooms and FROG makes a great additional living space or kids playroom</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Laundry room has a sink and built-ins</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Tons of storage</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Storm shutters on EVERY window (upstairs &amp; downstairs)</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Plenty of space for home office</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Well manicured side yard</a:t>
            </a:r>
          </a:p>
          <a:p>
            <a:pPr algn="ct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080698"/>
            <a:ext cx="1572768" cy="1060704"/>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6271298"/>
            <a:ext cx="1572768" cy="1060704"/>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11033700"/>
            <a:ext cx="1568958" cy="1060704"/>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7461898"/>
            <a:ext cx="1572768" cy="1060704"/>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 y="8652498"/>
            <a:ext cx="1572768" cy="1060704"/>
          </a:xfrm>
          <a:prstGeom prst="rect">
            <a:avLst/>
          </a:prstGeom>
        </p:spPr>
      </p:pic>
      <p:pic>
        <p:nvPicPr>
          <p:cNvPr id="20" name="Picture 19">
            <a:extLst>
              <a:ext uri="{FF2B5EF4-FFF2-40B4-BE49-F238E27FC236}">
                <a16:creationId xmlns:a16="http://schemas.microsoft.com/office/drawing/2014/main" id="{E87150F6-87C8-4BCA-A887-210C6CCDFCF4}"/>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0" y="9843098"/>
            <a:ext cx="1572768" cy="1060704"/>
          </a:xfrm>
          <a:prstGeom prst="rect">
            <a:avLst/>
          </a:prstGeom>
        </p:spPr>
      </p:pic>
      <p:pic>
        <p:nvPicPr>
          <p:cNvPr id="23" name="Picture 22">
            <a:extLst>
              <a:ext uri="{FF2B5EF4-FFF2-40B4-BE49-F238E27FC236}">
                <a16:creationId xmlns:a16="http://schemas.microsoft.com/office/drawing/2014/main" id="{AD4CA02F-2D13-437E-BEAE-02B8CC729C66}"/>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199632" y="5080698"/>
            <a:ext cx="1572768" cy="1060704"/>
          </a:xfrm>
          <a:prstGeom prst="rect">
            <a:avLst/>
          </a:prstGeom>
          <a:ln>
            <a:noFill/>
          </a:ln>
        </p:spPr>
      </p:pic>
      <p:pic>
        <p:nvPicPr>
          <p:cNvPr id="24" name="Picture 23">
            <a:extLst>
              <a:ext uri="{FF2B5EF4-FFF2-40B4-BE49-F238E27FC236}">
                <a16:creationId xmlns:a16="http://schemas.microsoft.com/office/drawing/2014/main" id="{56CD9434-9F66-4783-A76A-E0EFF9289220}"/>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199632" y="6271298"/>
            <a:ext cx="1572768" cy="1060704"/>
          </a:xfrm>
          <a:prstGeom prst="rect">
            <a:avLst/>
          </a:prstGeom>
        </p:spPr>
      </p:pic>
      <p:pic>
        <p:nvPicPr>
          <p:cNvPr id="25" name="Picture 24">
            <a:extLst>
              <a:ext uri="{FF2B5EF4-FFF2-40B4-BE49-F238E27FC236}">
                <a16:creationId xmlns:a16="http://schemas.microsoft.com/office/drawing/2014/main" id="{2E076E5E-87C4-437C-8207-D06B59C46B18}"/>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199632" y="11033700"/>
            <a:ext cx="1572768" cy="1060704"/>
          </a:xfrm>
          <a:prstGeom prst="rect">
            <a:avLst/>
          </a:prstGeom>
        </p:spPr>
      </p:pic>
      <p:pic>
        <p:nvPicPr>
          <p:cNvPr id="26" name="Picture 25">
            <a:extLst>
              <a:ext uri="{FF2B5EF4-FFF2-40B4-BE49-F238E27FC236}">
                <a16:creationId xmlns:a16="http://schemas.microsoft.com/office/drawing/2014/main" id="{E661A723-B89C-4143-9C87-FB53657EC076}"/>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199632" y="7461898"/>
            <a:ext cx="1572768" cy="1060704"/>
          </a:xfrm>
          <a:prstGeom prst="rect">
            <a:avLst/>
          </a:prstGeom>
        </p:spPr>
      </p:pic>
      <p:pic>
        <p:nvPicPr>
          <p:cNvPr id="27" name="Picture 26">
            <a:extLst>
              <a:ext uri="{FF2B5EF4-FFF2-40B4-BE49-F238E27FC236}">
                <a16:creationId xmlns:a16="http://schemas.microsoft.com/office/drawing/2014/main" id="{42AA86EA-EA06-4685-B72C-58A65BB7CC26}"/>
              </a:ext>
            </a:extLst>
          </p:cNvPr>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199632" y="8652498"/>
            <a:ext cx="1572768" cy="1060704"/>
          </a:xfrm>
          <a:prstGeom prst="rect">
            <a:avLst/>
          </a:prstGeom>
        </p:spPr>
      </p:pic>
      <p:pic>
        <p:nvPicPr>
          <p:cNvPr id="28" name="Picture 27">
            <a:extLst>
              <a:ext uri="{FF2B5EF4-FFF2-40B4-BE49-F238E27FC236}">
                <a16:creationId xmlns:a16="http://schemas.microsoft.com/office/drawing/2014/main" id="{774B0270-A0D9-4C1F-AB36-5DFB3AFDFE6C}"/>
              </a:ext>
            </a:extLst>
          </p:cNvPr>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199632" y="9843098"/>
            <a:ext cx="1572768" cy="1060704"/>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381</TotalTime>
  <Words>177</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2018-11-14T19:00:22Z</dcterms:modified>
</cp:coreProperties>
</file>