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6/20/2017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5705" y="3505200"/>
            <a:ext cx="1720813" cy="990600"/>
          </a:xfrm>
          <a:noFill/>
        </p:spPr>
        <p:txBody>
          <a:bodyPr anchor="ctr">
            <a:normAutofit/>
          </a:bodyPr>
          <a:lstStyle/>
          <a:p>
            <a:pPr algn="l"/>
            <a:r>
              <a:rPr lang="en-US" sz="2400" i="1" dirty="0">
                <a:effectLst>
                  <a:outerShdw blurRad="38100" dist="38100" dir="2700000" algn="tl">
                    <a:srgbClr val="000000">
                      <a:alpha val="43137"/>
                    </a:srgbClr>
                  </a:outerShdw>
                </a:effectLst>
                <a:latin typeface="Adobe Caslon Pro" panose="0205050205050A020403" pitchFamily="18" charset="0"/>
              </a:rPr>
              <a:t>Potential Short Sale!</a:t>
            </a:r>
            <a:endParaRPr lang="en-US" sz="3200" i="1" dirty="0">
              <a:effectLst>
                <a:outerShdw blurRad="38100" dist="38100" dir="2700000" algn="tl">
                  <a:srgbClr val="000000">
                    <a:alpha val="43137"/>
                  </a:srgbClr>
                </a:outerShdw>
              </a:effectLst>
              <a:latin typeface="Adobe Caslon Pro" pitchFamily="18" charset="0"/>
            </a:endParaRPr>
          </a:p>
        </p:txBody>
      </p:sp>
      <p:grpSp>
        <p:nvGrpSpPr>
          <p:cNvPr id="7" name="Group 6"/>
          <p:cNvGrpSpPr/>
          <p:nvPr/>
        </p:nvGrpSpPr>
        <p:grpSpPr>
          <a:xfrm>
            <a:off x="782632" y="8763267"/>
            <a:ext cx="6207137" cy="1019175"/>
            <a:chOff x="609600" y="8763267"/>
            <a:chExt cx="6207137" cy="1019175"/>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1904"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1941196"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a:latin typeface="Gill Sans MT" panose="020B0502020104020203" pitchFamily="34" charset="0"/>
              </a:rPr>
              <a:t>Cell	843-224-9507</a:t>
            </a:r>
          </a:p>
          <a:p>
            <a:pPr algn="ctr"/>
            <a:r>
              <a:rPr lang="en-US" sz="1200" dirty="0">
                <a:latin typeface="Gill Sans MT" panose="020B0502020104020203" pitchFamily="34" charset="0"/>
              </a:rPr>
              <a:t>Office	843-530-8100</a:t>
            </a:r>
            <a:br>
              <a:rPr lang="en-US" sz="1200" dirty="0">
                <a:latin typeface="Gill Sans MT" panose="020B0502020104020203" pitchFamily="34" charset="0"/>
              </a:rPr>
            </a:br>
            <a:r>
              <a:rPr lang="en-US" sz="1200" dirty="0">
                <a:latin typeface="Gill Sans MT" panose="020B0502020104020203" pitchFamily="34" charset="0"/>
              </a:rPr>
              <a:t>www.sanddollarsc.com</a:t>
            </a:r>
          </a:p>
          <a:p>
            <a:pPr algn="ctr"/>
            <a:r>
              <a:rPr lang="en-US" sz="1200" dirty="0">
                <a:latin typeface="Gill Sans MT" panose="020B0502020104020203" pitchFamily="34" charset="0"/>
              </a:rPr>
              <a:t>www.facebook.com/Sanddollarsc</a:t>
            </a:r>
          </a:p>
        </p:txBody>
      </p:sp>
      <p:sp>
        <p:nvSpPr>
          <p:cNvPr id="8" name="Rectangle 7"/>
          <p:cNvSpPr/>
          <p:nvPr/>
        </p:nvSpPr>
        <p:spPr>
          <a:xfrm>
            <a:off x="-1905" y="3450848"/>
            <a:ext cx="7772402" cy="892552"/>
          </a:xfrm>
          <a:prstGeom prst="rect">
            <a:avLst/>
          </a:prstGeom>
        </p:spPr>
        <p:txBody>
          <a:bodyPr wrap="square">
            <a:spAutoFit/>
          </a:bodyPr>
          <a:lstStyle/>
          <a:p>
            <a:pPr algn="ctr"/>
            <a:r>
              <a:rPr lang="en-US" sz="3200" b="1" i="1" dirty="0">
                <a:solidFill>
                  <a:schemeClr val="tx2">
                    <a:lumMod val="50000"/>
                  </a:schemeClr>
                </a:solidFill>
                <a:effectLst>
                  <a:outerShdw blurRad="38100" dist="38100" dir="2700000" algn="tl">
                    <a:srgbClr val="000000">
                      <a:alpha val="43137"/>
                    </a:srgbClr>
                  </a:outerShdw>
                </a:effectLst>
                <a:latin typeface="Adobe Caslon Pro" pitchFamily="18" charset="0"/>
              </a:rPr>
              <a:t>2402 Palm Boulevard</a:t>
            </a:r>
          </a:p>
          <a:p>
            <a:pPr algn="ctr"/>
            <a:r>
              <a:rPr lang="en-US" b="1" dirty="0">
                <a:solidFill>
                  <a:schemeClr val="tx2">
                    <a:lumMod val="50000"/>
                  </a:schemeClr>
                </a:solidFill>
                <a:effectLst>
                  <a:outerShdw blurRad="38100" dist="38100" dir="2700000" algn="tl">
                    <a:srgbClr val="000000">
                      <a:alpha val="43137"/>
                    </a:srgbClr>
                  </a:outerShdw>
                </a:effectLst>
                <a:latin typeface="Adobe Caslon Pro" pitchFamily="18" charset="0"/>
              </a:rPr>
              <a:t>Isle of Palms, SC 29451 ~ MLS# 16014857 ~ $5,989,000</a:t>
            </a:r>
          </a:p>
        </p:txBody>
      </p:sp>
      <p:sp>
        <p:nvSpPr>
          <p:cNvPr id="3" name="Rectangle 2"/>
          <p:cNvSpPr/>
          <p:nvPr/>
        </p:nvSpPr>
        <p:spPr>
          <a:xfrm>
            <a:off x="0" y="5528608"/>
            <a:ext cx="7772400" cy="1938992"/>
          </a:xfrm>
          <a:prstGeom prst="rect">
            <a:avLst/>
          </a:prstGeom>
        </p:spPr>
        <p:txBody>
          <a:bodyPr wrap="square" anchor="ctr">
            <a:spAutoFit/>
          </a:bodyPr>
          <a:lstStyle/>
          <a:p>
            <a:pPr algn="ctr"/>
            <a:r>
              <a:rPr lang="en-US" sz="1500" dirty="0">
                <a:solidFill>
                  <a:schemeClr val="tx2">
                    <a:lumMod val="50000"/>
                  </a:schemeClr>
                </a:solidFill>
                <a:effectLst>
                  <a:outerShdw blurRad="38100" dist="38100" dir="2700000" algn="tl">
                    <a:srgbClr val="000000">
                      <a:alpha val="43137"/>
                    </a:srgbClr>
                  </a:outerShdw>
                </a:effectLst>
                <a:latin typeface="Adobe Caslon Pro" pitchFamily="18" charset="0"/>
              </a:rPr>
              <a:t>Framed between a 100 year old live oak and stunning native palms, this Sullivan's Island style design by renowned architect, Carl McCants, boasts unobstructed panoramic views of the Atlantic Ocean. Situated on the most stable stretch of beach with no erosion issues, this IOP home has 6BRs, library/study/7thBR, wine room, and 600 sq. foot veranda w/fireplace. Custom interior trim carpentry, and shiplap walls prevail throughout this masterpiece. All luxury finishes including 48'' Wolf gas range, Sub-Zero Stainless Steel Refrigerator &amp; Freezer, Wine Room, and elevator. Metal roof, outdoor living area w/fireplace, oceanfront master suite on main living level and a spectacular 2nd floor master suite w/vaulted ceilings and breathtaking panoramic views of the Atlantic Ocean. </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525" y="4390231"/>
            <a:ext cx="1572768"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905" y="40640"/>
            <a:ext cx="7772402" cy="830997"/>
          </a:xfrm>
          <a:prstGeom prst="rect">
            <a:avLst/>
          </a:prstGeom>
          <a:noFill/>
          <a:ln>
            <a:noFill/>
          </a:ln>
          <a:effectLst>
            <a:outerShdw blurRad="63500" sx="102000" sy="102000" algn="ctr" rotWithShape="0">
              <a:prstClr val="black">
                <a:alpha val="40000"/>
              </a:prstClr>
            </a:outerShdw>
          </a:effectLst>
        </p:spPr>
        <p:txBody>
          <a:bodyPr wrap="square" anchor="ctr">
            <a:spAutoFit/>
          </a:bodyPr>
          <a:lstStyle/>
          <a:p>
            <a:pPr algn="ctr"/>
            <a:r>
              <a:rPr lang="en-US" sz="2400" b="1" dirty="0">
                <a:solidFill>
                  <a:schemeClr val="tx2">
                    <a:lumMod val="75000"/>
                  </a:schemeClr>
                </a:solidFill>
                <a:latin typeface="Adobe Caslon Pro" pitchFamily="18" charset="0"/>
              </a:rPr>
              <a:t>REALTOR HAPPY HOUR</a:t>
            </a:r>
          </a:p>
          <a:p>
            <a:pPr algn="ctr"/>
            <a:r>
              <a:rPr lang="en-US" sz="2400" b="1" i="1" dirty="0">
                <a:solidFill>
                  <a:schemeClr val="tx2">
                    <a:lumMod val="75000"/>
                  </a:schemeClr>
                </a:solidFill>
                <a:latin typeface="Adobe Caslon Pro" pitchFamily="18" charset="0"/>
              </a:rPr>
              <a:t>Wednesday, June 21 from 11-6</a:t>
            </a: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095783" y="4390231"/>
            <a:ext cx="1572768"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100041" y="4390231"/>
            <a:ext cx="1572768" cy="1047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104300" y="4390231"/>
            <a:ext cx="1572768" cy="104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1525" y="7524988"/>
            <a:ext cx="1572768" cy="1047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095783" y="7524988"/>
            <a:ext cx="1572768" cy="1047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100041" y="7524988"/>
            <a:ext cx="1572768" cy="1047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104300" y="7524988"/>
            <a:ext cx="1572768" cy="1047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91525" y="856907"/>
            <a:ext cx="3749040" cy="249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928029" y="856907"/>
            <a:ext cx="3749039" cy="249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28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190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Caslon Pro</vt:lpstr>
      <vt:lpstr>Arial</vt:lpstr>
      <vt:lpstr>Calibri</vt:lpstr>
      <vt:lpstr>Gill Sans MT</vt:lpstr>
      <vt:lpstr>Office Theme</vt:lpstr>
      <vt:lpstr>Potential Short Sale!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 Thomas Price</cp:lastModifiedBy>
  <cp:revision>28</cp:revision>
  <dcterms:created xsi:type="dcterms:W3CDTF">2006-08-16T00:00:00Z</dcterms:created>
  <dcterms:modified xsi:type="dcterms:W3CDTF">2017-06-20T13:03:23Z</dcterms:modified>
</cp:coreProperties>
</file>