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9250" y="724694"/>
            <a:ext cx="3871099" cy="25008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9528"/>
            <a:ext cx="8229600" cy="56817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Dakota"/>
              </a:rPr>
              <a:t>JUST LISTED!</a:t>
            </a:r>
            <a:br>
              <a:rPr lang="en-US" sz="2000" b="1" dirty="0">
                <a:solidFill>
                  <a:srgbClr val="FF0000"/>
                </a:solidFill>
                <a:latin typeface="Dakota"/>
              </a:rPr>
            </a:br>
            <a:r>
              <a:rPr lang="en-US" sz="1500" b="1" dirty="0">
                <a:solidFill>
                  <a:srgbClr val="FF0000"/>
                </a:solidFill>
                <a:latin typeface="Dakota"/>
              </a:rPr>
              <a:t>Located in the beloved Arlington neighborhood in the heart of Park West</a:t>
            </a:r>
            <a:endParaRPr lang="en-US" sz="1500" dirty="0">
              <a:latin typeface="Dakot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62500"/>
            <a:ext cx="8229600" cy="4173745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5 bedroom home including a mother in law suite on first level. Kitchen has new granite and stainless steel appliances. Updated baths and new roof. HVAC is a mere 4 years old. Open concept kitchen and family room. 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Awesome fenced in back yard with amazing patio- fire pit, sitting area and room for a hot </a:t>
            </a:r>
            <a:r>
              <a:rPr lang="en-US" sz="160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tub.</a:t>
            </a:r>
          </a:p>
          <a:p>
            <a:r>
              <a:rPr lang="en-US" sz="160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 </a:t>
            </a:r>
            <a:endParaRPr lang="en-US" sz="1600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Corner lot in Arlington at Park West, an easy bike ride to the neighborhood amenities and students attend award winning schools.  15 minutes to the beach and a short ride to Historic Downtown Charleston!</a:t>
            </a:r>
          </a:p>
          <a:p>
            <a:endParaRPr lang="en-US" sz="1600" b="1" i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Check out the virtual tour here</a:t>
            </a:r>
          </a:p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https://my.matterport.com/show/?m=sYz9BSbKrFM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09146" y="3159124"/>
            <a:ext cx="44105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Franklin Gothic Book" panose="020B0503020102020204" pitchFamily="34" charset="0"/>
              </a:rPr>
              <a:t>2403 Parsonage Woods Ln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Park West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Mount Pleasant, SC 29466</a:t>
            </a:r>
          </a:p>
          <a:p>
            <a:pPr algn="ctr"/>
            <a:r>
              <a:rPr lang="en-US" sz="20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MLS# 20013289 | $430,000</a:t>
            </a:r>
          </a:p>
        </p:txBody>
      </p:sp>
      <p:pic>
        <p:nvPicPr>
          <p:cNvPr id="16" name="Picture 15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742" y="724785"/>
            <a:ext cx="1681196" cy="108610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742" y="2132395"/>
            <a:ext cx="1681196" cy="108610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9533" y="3539914"/>
            <a:ext cx="1679613" cy="108507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9658" y="724785"/>
            <a:ext cx="1681196" cy="108610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19658" y="2132395"/>
            <a:ext cx="1681196" cy="108610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7687362-DD51-451F-85C1-10B4D8EBD26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2319" y="3539914"/>
            <a:ext cx="1535875" cy="10850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</TotalTime>
  <Words>177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JUST LISTED! Located in the beloved Arlington neighborhood in the heart of Park West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43</cp:revision>
  <dcterms:created xsi:type="dcterms:W3CDTF">2016-07-16T19:46:25Z</dcterms:created>
  <dcterms:modified xsi:type="dcterms:W3CDTF">2020-05-18T16:48:31Z</dcterms:modified>
</cp:coreProperties>
</file>