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4" d="100"/>
          <a:sy n="54" d="100"/>
        </p:scale>
        <p:origin x="2682" y="10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11/27/2018</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6858000" cy="4578359"/>
          </a:xfrm>
          <a:prstGeom prst="rect">
            <a:avLst/>
          </a:prstGeom>
        </p:spPr>
      </p:pic>
      <p:sp>
        <p:nvSpPr>
          <p:cNvPr id="2" name="Title 1"/>
          <p:cNvSpPr>
            <a:spLocks noGrp="1"/>
          </p:cNvSpPr>
          <p:nvPr>
            <p:ph type="ctrTitle"/>
          </p:nvPr>
        </p:nvSpPr>
        <p:spPr>
          <a:xfrm>
            <a:off x="21037" y="0"/>
            <a:ext cx="6845928" cy="830328"/>
          </a:xfrm>
        </p:spPr>
        <p:txBody>
          <a:bodyPr>
            <a:noAutofit/>
          </a:bodyPr>
          <a:lstStyle/>
          <a:p>
            <a:pPr algn="l"/>
            <a:r>
              <a:rPr lang="en-US" sz="2400" b="1" i="1" dirty="0">
                <a:solidFill>
                  <a:srgbClr val="FFFF00"/>
                </a:solidFill>
                <a:effectLst>
                  <a:outerShdw blurRad="38100" dist="38100" dir="2700000" algn="tl">
                    <a:srgbClr val="000000">
                      <a:alpha val="43137"/>
                    </a:srgbClr>
                  </a:outerShdw>
                </a:effectLst>
                <a:latin typeface="Trebuchet MS" panose="020B0603020202020204" pitchFamily="34" charset="0"/>
              </a:rPr>
              <a:t>Price Improved Plus</a:t>
            </a:r>
            <a:br>
              <a:rPr lang="en-US" sz="2400" b="1" i="1" dirty="0">
                <a:solidFill>
                  <a:srgbClr val="FFFF00"/>
                </a:solidFill>
                <a:effectLst>
                  <a:outerShdw blurRad="38100" dist="38100" dir="2700000" algn="tl">
                    <a:srgbClr val="000000">
                      <a:alpha val="43137"/>
                    </a:srgbClr>
                  </a:outerShdw>
                </a:effectLst>
                <a:latin typeface="Trebuchet MS" panose="020B0603020202020204" pitchFamily="34" charset="0"/>
              </a:rPr>
            </a:br>
            <a:r>
              <a:rPr lang="en-US" sz="2400" b="1" i="1">
                <a:solidFill>
                  <a:srgbClr val="FFFF00"/>
                </a:solidFill>
                <a:effectLst>
                  <a:outerShdw blurRad="38100" dist="38100" dir="2700000" algn="tl">
                    <a:srgbClr val="000000">
                      <a:alpha val="43137"/>
                    </a:srgbClr>
                  </a:outerShdw>
                </a:effectLst>
                <a:latin typeface="Trebuchet MS" panose="020B0603020202020204" pitchFamily="34" charset="0"/>
              </a:rPr>
              <a:t>$2,000 </a:t>
            </a:r>
            <a:r>
              <a:rPr lang="en-US" sz="2400" b="1" i="1" dirty="0">
                <a:solidFill>
                  <a:srgbClr val="FFFF00"/>
                </a:solidFill>
                <a:effectLst>
                  <a:outerShdw blurRad="38100" dist="38100" dir="2700000" algn="tl">
                    <a:srgbClr val="000000">
                      <a:alpha val="43137"/>
                    </a:srgbClr>
                  </a:outerShdw>
                </a:effectLst>
                <a:latin typeface="Trebuchet MS" panose="020B0603020202020204" pitchFamily="34" charset="0"/>
              </a:rPr>
              <a:t>Agent Bonus</a:t>
            </a:r>
          </a:p>
        </p:txBody>
      </p:sp>
      <p:sp>
        <p:nvSpPr>
          <p:cNvPr id="3" name="Subtitle 2"/>
          <p:cNvSpPr>
            <a:spLocks noGrp="1"/>
          </p:cNvSpPr>
          <p:nvPr>
            <p:ph type="subTitle" idx="1"/>
          </p:nvPr>
        </p:nvSpPr>
        <p:spPr>
          <a:xfrm>
            <a:off x="0" y="5481226"/>
            <a:ext cx="6858000" cy="1660579"/>
          </a:xfrm>
        </p:spPr>
        <p:txBody>
          <a:bodyPr anchor="ctr">
            <a:noAutofit/>
          </a:bodyPr>
          <a:lstStyle/>
          <a:p>
            <a:r>
              <a:rPr lang="en-US" sz="1000" dirty="0">
                <a:solidFill>
                  <a:schemeClr val="bg1">
                    <a:lumMod val="50000"/>
                  </a:schemeClr>
                </a:solidFill>
                <a:latin typeface="Trebuchet MS" panose="020B0603020202020204" pitchFamily="34" charset="0"/>
              </a:rPr>
              <a:t>Enjoy all the natural beauty of Seabrook from this RARE ONE STORY condo. You will appreciate the marsh views the moment you step in the front door. Open floor plan with 2 bedrooms and 2 full baths. Kitchen offers white cabinets with new countertops including custom bar top. Both bathrooms have been updated with new vanities. Bead board in foyer and kitchen. Plenty of outdoor space to appreciate your private views of marsh and wildlife with a balcony off living area AND screen porch off master suite. Move right in and enjoy all that Seabrook has to offer...Racquet Club Villas have their own beautiful pool w/ deck and Gazebo- 8 x 8 storage area plus carport area located under the building! Sold fully furnished! Walk to Lake House, Equestrian Center and Tennis!</a:t>
            </a:r>
          </a:p>
        </p:txBody>
      </p:sp>
      <p:sp>
        <p:nvSpPr>
          <p:cNvPr id="13" name="Title 1"/>
          <p:cNvSpPr txBox="1">
            <a:spLocks/>
          </p:cNvSpPr>
          <p:nvPr/>
        </p:nvSpPr>
        <p:spPr>
          <a:xfrm>
            <a:off x="0" y="3445627"/>
            <a:ext cx="6844030" cy="897773"/>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1800" b="1" dirty="0">
                <a:solidFill>
                  <a:schemeClr val="bg1"/>
                </a:solidFill>
                <a:effectLst>
                  <a:outerShdw blurRad="38100" dist="38100" dir="2700000" algn="tl">
                    <a:srgbClr val="000000">
                      <a:alpha val="43137"/>
                    </a:srgbClr>
                  </a:outerShdw>
                </a:effectLst>
                <a:latin typeface="Trebuchet MS" panose="020B0603020202020204" pitchFamily="34" charset="0"/>
              </a:rPr>
              <a:t>2405 Racquet Club Drive</a:t>
            </a:r>
          </a:p>
          <a:p>
            <a:pPr algn="l"/>
            <a:r>
              <a:rPr lang="en-US" sz="1400" b="1" dirty="0">
                <a:solidFill>
                  <a:schemeClr val="bg1"/>
                </a:solidFill>
                <a:effectLst>
                  <a:outerShdw blurRad="38100" dist="38100" dir="2700000" algn="tl">
                    <a:srgbClr val="000000">
                      <a:alpha val="43137"/>
                    </a:srgbClr>
                  </a:outerShdw>
                </a:effectLst>
                <a:latin typeface="Trebuchet MS" panose="020B0603020202020204" pitchFamily="34" charset="0"/>
              </a:rPr>
              <a:t>Seabrook Island ~ Johns Island, SC 29455</a:t>
            </a:r>
          </a:p>
          <a:p>
            <a:pPr algn="l"/>
            <a:r>
              <a:rPr lang="en-US" sz="1400" b="1" dirty="0">
                <a:solidFill>
                  <a:schemeClr val="bg1"/>
                </a:solidFill>
                <a:effectLst>
                  <a:outerShdw blurRad="38100" dist="38100" dir="2700000" algn="tl">
                    <a:srgbClr val="000000">
                      <a:alpha val="43137"/>
                    </a:srgbClr>
                  </a:outerShdw>
                </a:effectLst>
                <a:latin typeface="Trebuchet MS" panose="020B0603020202020204" pitchFamily="34" charset="0"/>
              </a:rPr>
              <a:t>MLS# 18024869 ~ $189,900</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42366" y="8326061"/>
            <a:ext cx="528301" cy="7582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43525"/>
            <a:ext cx="6858000" cy="923330"/>
          </a:xfrm>
          <a:prstGeom prst="rect">
            <a:avLst/>
          </a:prstGeom>
        </p:spPr>
        <p:txBody>
          <a:bodyPr wrap="square">
            <a:spAutoFit/>
          </a:bodyPr>
          <a:lstStyle/>
          <a:p>
            <a:pPr algn="ctr"/>
            <a:r>
              <a:rPr lang="en-US" b="1" dirty="0">
                <a:solidFill>
                  <a:schemeClr val="tx2">
                    <a:lumMod val="50000"/>
                  </a:schemeClr>
                </a:solidFill>
                <a:latin typeface="Trebuchet MS" panose="020B0603020202020204" pitchFamily="34" charset="0"/>
              </a:rPr>
              <a:t>Jennifer Frampton Pait</a:t>
            </a:r>
          </a:p>
          <a:p>
            <a:pPr algn="ctr"/>
            <a:r>
              <a:rPr lang="en-US" dirty="0">
                <a:solidFill>
                  <a:schemeClr val="tx2">
                    <a:lumMod val="50000"/>
                  </a:schemeClr>
                </a:solidFill>
                <a:latin typeface="Trebuchet MS" panose="020B0603020202020204" pitchFamily="34" charset="0"/>
              </a:rPr>
              <a:t>843-568-9509</a:t>
            </a:r>
          </a:p>
          <a:p>
            <a:pPr algn="ctr"/>
            <a:r>
              <a:rPr lang="en-US" sz="1600" dirty="0">
                <a:solidFill>
                  <a:schemeClr val="tx2">
                    <a:lumMod val="50000"/>
                  </a:schemeClr>
                </a:solidFill>
                <a:latin typeface="Trebuchet MS" panose="020B0603020202020204" pitchFamily="34" charset="0"/>
              </a:rPr>
              <a:t>jenniferfp@carolinaone.com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600" y="8280095"/>
            <a:ext cx="1235609" cy="850190"/>
          </a:xfrm>
          <a:prstGeom prst="rect">
            <a:avLst/>
          </a:prstGeom>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91571" y="4419600"/>
            <a:ext cx="1590227" cy="1061625"/>
          </a:xfrm>
          <a:prstGeom prst="rect">
            <a:avLst/>
          </a:prstGeom>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1" y="4419600"/>
            <a:ext cx="1590227" cy="1061625"/>
          </a:xfrm>
          <a:prstGeom prst="rect">
            <a:avLst/>
          </a:prstGeom>
        </p:spPr>
      </p:pic>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486447" y="4419600"/>
            <a:ext cx="1590227" cy="1061625"/>
          </a:xfrm>
          <a:prstGeom prst="rect">
            <a:avLst/>
          </a:prstGeom>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81324" y="7141804"/>
            <a:ext cx="1590227" cy="1061625"/>
          </a:xfrm>
          <a:prstGeom prst="rect">
            <a:avLst/>
          </a:prstGeom>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486447" y="7141804"/>
            <a:ext cx="1590227" cy="1061625"/>
          </a:xfrm>
          <a:prstGeom prst="rect">
            <a:avLst/>
          </a:prstGeom>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191571" y="7141804"/>
            <a:ext cx="1590227" cy="1061625"/>
          </a:xfrm>
          <a:prstGeom prst="rect">
            <a:avLst/>
          </a:prstGeom>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6201" y="7141804"/>
            <a:ext cx="1590227" cy="1061625"/>
          </a:xfrm>
          <a:prstGeom prst="rect">
            <a:avLst/>
          </a:prstGeom>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364801" y="3332865"/>
            <a:ext cx="1243765" cy="830329"/>
          </a:xfrm>
          <a:prstGeom prst="rect">
            <a:avLst/>
          </a:prstGeom>
          <a:ln w="3175">
            <a:solidFill>
              <a:schemeClr val="bg1"/>
            </a:solidFill>
          </a:ln>
          <a:effectLst>
            <a:outerShdw blurRad="292100" dist="139700" dir="2700000" algn="tl" rotWithShape="0">
              <a:srgbClr val="333333">
                <a:alpha val="65000"/>
              </a:srgbClr>
            </a:outerShdw>
          </a:effectLst>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781325" y="4419600"/>
            <a:ext cx="1590225" cy="1061625"/>
          </a:xfrm>
          <a:prstGeom prst="rect">
            <a:avLst/>
          </a:prstGeom>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TotalTime>
  <Words>176</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Price Improved Plus $2,000 Agent Bonus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28</cp:revision>
  <dcterms:created xsi:type="dcterms:W3CDTF">2006-08-16T00:00:00Z</dcterms:created>
  <dcterms:modified xsi:type="dcterms:W3CDTF">2018-11-27T14:33:24Z</dcterms:modified>
</cp:coreProperties>
</file>