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AC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p:cNvSpPr>
            <a:spLocks noGrp="1"/>
          </p:cNvSpPr>
          <p:nvPr>
            <p:ph type="dt" sz="half" idx="10"/>
          </p:nvPr>
        </p:nvSpPr>
        <p:spPr/>
        <p:txBody>
          <a:bodyPr/>
          <a:lstStyle/>
          <a:p>
            <a:fld id="{2E0B824E-6150-452D-8031-194B2056E3BD}"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52A9F-B264-4083-BAF7-1BBEE723D396}" type="slidenum">
              <a:rPr lang="en-US" smtClean="0"/>
              <a:t>‹#›</a:t>
            </a:fld>
            <a:endParaRPr lang="en-US"/>
          </a:p>
        </p:txBody>
      </p:sp>
    </p:spTree>
    <p:extLst>
      <p:ext uri="{BB962C8B-B14F-4D97-AF65-F5344CB8AC3E}">
        <p14:creationId xmlns:p14="http://schemas.microsoft.com/office/powerpoint/2010/main" val="4178623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0B824E-6150-452D-8031-194B2056E3BD}"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52A9F-B264-4083-BAF7-1BBEE723D396}" type="slidenum">
              <a:rPr lang="en-US" smtClean="0"/>
              <a:t>‹#›</a:t>
            </a:fld>
            <a:endParaRPr lang="en-US"/>
          </a:p>
        </p:txBody>
      </p:sp>
    </p:spTree>
    <p:extLst>
      <p:ext uri="{BB962C8B-B14F-4D97-AF65-F5344CB8AC3E}">
        <p14:creationId xmlns:p14="http://schemas.microsoft.com/office/powerpoint/2010/main" val="2505581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0B824E-6150-452D-8031-194B2056E3BD}"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52A9F-B264-4083-BAF7-1BBEE723D396}" type="slidenum">
              <a:rPr lang="en-US" smtClean="0"/>
              <a:t>‹#›</a:t>
            </a:fld>
            <a:endParaRPr lang="en-US"/>
          </a:p>
        </p:txBody>
      </p:sp>
    </p:spTree>
    <p:extLst>
      <p:ext uri="{BB962C8B-B14F-4D97-AF65-F5344CB8AC3E}">
        <p14:creationId xmlns:p14="http://schemas.microsoft.com/office/powerpoint/2010/main" val="11580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0B824E-6150-452D-8031-194B2056E3BD}"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52A9F-B264-4083-BAF7-1BBEE723D396}" type="slidenum">
              <a:rPr lang="en-US" smtClean="0"/>
              <a:t>‹#›</a:t>
            </a:fld>
            <a:endParaRPr lang="en-US"/>
          </a:p>
        </p:txBody>
      </p:sp>
    </p:spTree>
    <p:extLst>
      <p:ext uri="{BB962C8B-B14F-4D97-AF65-F5344CB8AC3E}">
        <p14:creationId xmlns:p14="http://schemas.microsoft.com/office/powerpoint/2010/main" val="2616495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0B824E-6150-452D-8031-194B2056E3BD}"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52A9F-B264-4083-BAF7-1BBEE723D396}" type="slidenum">
              <a:rPr lang="en-US" smtClean="0"/>
              <a:t>‹#›</a:t>
            </a:fld>
            <a:endParaRPr lang="en-US"/>
          </a:p>
        </p:txBody>
      </p:sp>
    </p:spTree>
    <p:extLst>
      <p:ext uri="{BB962C8B-B14F-4D97-AF65-F5344CB8AC3E}">
        <p14:creationId xmlns:p14="http://schemas.microsoft.com/office/powerpoint/2010/main" val="59194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0B824E-6150-452D-8031-194B2056E3BD}"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252A9F-B264-4083-BAF7-1BBEE723D396}" type="slidenum">
              <a:rPr lang="en-US" smtClean="0"/>
              <a:t>‹#›</a:t>
            </a:fld>
            <a:endParaRPr lang="en-US"/>
          </a:p>
        </p:txBody>
      </p:sp>
    </p:spTree>
    <p:extLst>
      <p:ext uri="{BB962C8B-B14F-4D97-AF65-F5344CB8AC3E}">
        <p14:creationId xmlns:p14="http://schemas.microsoft.com/office/powerpoint/2010/main" val="2388275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0B824E-6150-452D-8031-194B2056E3BD}" type="datetimeFigureOut">
              <a:rPr lang="en-US" smtClean="0"/>
              <a:t>10/4/2017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252A9F-B264-4083-BAF7-1BBEE723D396}" type="slidenum">
              <a:rPr lang="en-US" smtClean="0"/>
              <a:t>‹#›</a:t>
            </a:fld>
            <a:endParaRPr lang="en-US"/>
          </a:p>
        </p:txBody>
      </p:sp>
    </p:spTree>
    <p:extLst>
      <p:ext uri="{BB962C8B-B14F-4D97-AF65-F5344CB8AC3E}">
        <p14:creationId xmlns:p14="http://schemas.microsoft.com/office/powerpoint/2010/main" val="281345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0B824E-6150-452D-8031-194B2056E3BD}" type="datetimeFigureOut">
              <a:rPr lang="en-US" smtClean="0"/>
              <a:t>10/4/2017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252A9F-B264-4083-BAF7-1BBEE723D396}" type="slidenum">
              <a:rPr lang="en-US" smtClean="0"/>
              <a:t>‹#›</a:t>
            </a:fld>
            <a:endParaRPr lang="en-US"/>
          </a:p>
        </p:txBody>
      </p:sp>
    </p:spTree>
    <p:extLst>
      <p:ext uri="{BB962C8B-B14F-4D97-AF65-F5344CB8AC3E}">
        <p14:creationId xmlns:p14="http://schemas.microsoft.com/office/powerpoint/2010/main" val="2905572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0B824E-6150-452D-8031-194B2056E3BD}" type="datetimeFigureOut">
              <a:rPr lang="en-US" smtClean="0"/>
              <a:t>10/4/2017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252A9F-B264-4083-BAF7-1BBEE723D396}" type="slidenum">
              <a:rPr lang="en-US" smtClean="0"/>
              <a:t>‹#›</a:t>
            </a:fld>
            <a:endParaRPr lang="en-US"/>
          </a:p>
        </p:txBody>
      </p:sp>
    </p:spTree>
    <p:extLst>
      <p:ext uri="{BB962C8B-B14F-4D97-AF65-F5344CB8AC3E}">
        <p14:creationId xmlns:p14="http://schemas.microsoft.com/office/powerpoint/2010/main" val="3685738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2E0B824E-6150-452D-8031-194B2056E3BD}"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252A9F-B264-4083-BAF7-1BBEE723D396}" type="slidenum">
              <a:rPr lang="en-US" smtClean="0"/>
              <a:t>‹#›</a:t>
            </a:fld>
            <a:endParaRPr lang="en-US"/>
          </a:p>
        </p:txBody>
      </p:sp>
    </p:spTree>
    <p:extLst>
      <p:ext uri="{BB962C8B-B14F-4D97-AF65-F5344CB8AC3E}">
        <p14:creationId xmlns:p14="http://schemas.microsoft.com/office/powerpoint/2010/main" val="199860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2E0B824E-6150-452D-8031-194B2056E3BD}"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252A9F-B264-4083-BAF7-1BBEE723D396}" type="slidenum">
              <a:rPr lang="en-US" smtClean="0"/>
              <a:t>‹#›</a:t>
            </a:fld>
            <a:endParaRPr lang="en-US"/>
          </a:p>
        </p:txBody>
      </p:sp>
    </p:spTree>
    <p:extLst>
      <p:ext uri="{BB962C8B-B14F-4D97-AF65-F5344CB8AC3E}">
        <p14:creationId xmlns:p14="http://schemas.microsoft.com/office/powerpoint/2010/main" val="4232411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2E0B824E-6150-452D-8031-194B2056E3BD}" type="datetimeFigureOut">
              <a:rPr lang="en-US" smtClean="0"/>
              <a:t>10/4/2017</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9D252A9F-B264-4083-BAF7-1BBEE723D396}" type="slidenum">
              <a:rPr lang="en-US" smtClean="0"/>
              <a:t>‹#›</a:t>
            </a:fld>
            <a:endParaRPr lang="en-US"/>
          </a:p>
        </p:txBody>
      </p:sp>
    </p:spTree>
    <p:extLst>
      <p:ext uri="{BB962C8B-B14F-4D97-AF65-F5344CB8AC3E}">
        <p14:creationId xmlns:p14="http://schemas.microsoft.com/office/powerpoint/2010/main" val="3244825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18" Type="http://schemas.openxmlformats.org/officeDocument/2006/relationships/image" Target="../media/image16.jp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g"/><Relationship Id="rId17" Type="http://schemas.openxmlformats.org/officeDocument/2006/relationships/image" Target="../media/image15.jpg"/><Relationship Id="rId2" Type="http://schemas.openxmlformats.org/officeDocument/2006/relationships/image" Target="../media/image1.png"/><Relationship Id="rId16"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5" Type="http://schemas.openxmlformats.org/officeDocument/2006/relationships/image" Target="../media/image13.jpg"/><Relationship Id="rId10" Type="http://schemas.openxmlformats.org/officeDocument/2006/relationships/image" Target="../media/image8.jpg"/><Relationship Id="rId19" Type="http://schemas.openxmlformats.org/officeDocument/2006/relationships/image" Target="../media/image17.jp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2961"/>
            <a:ext cx="7772400" cy="716066"/>
          </a:xfrm>
        </p:spPr>
        <p:txBody>
          <a:bodyPr anchor="ctr"/>
          <a:lstStyle/>
          <a:p>
            <a:r>
              <a:rPr lang="en-US">
                <a:solidFill>
                  <a:schemeClr val="bg1"/>
                </a:solidFill>
                <a:effectLst>
                  <a:outerShdw blurRad="38100" dist="38100" dir="2700000" algn="tl">
                    <a:srgbClr val="000000">
                      <a:alpha val="43137"/>
                    </a:srgbClr>
                  </a:outerShdw>
                </a:effectLst>
                <a:latin typeface="Century Gothic" panose="020B0502020202020204" pitchFamily="34" charset="0"/>
              </a:rPr>
              <a:t>Price </a:t>
            </a:r>
            <a:r>
              <a:rPr lang="en-US" dirty="0">
                <a:solidFill>
                  <a:schemeClr val="bg1"/>
                </a:solidFill>
                <a:effectLst>
                  <a:outerShdw blurRad="38100" dist="38100" dir="2700000" algn="tl">
                    <a:srgbClr val="000000">
                      <a:alpha val="43137"/>
                    </a:srgbClr>
                  </a:outerShdw>
                </a:effectLst>
                <a:latin typeface="Century Gothic" panose="020B0502020202020204" pitchFamily="34" charset="0"/>
              </a:rPr>
              <a:t>Reduced!</a:t>
            </a:r>
          </a:p>
        </p:txBody>
      </p:sp>
      <p:sp>
        <p:nvSpPr>
          <p:cNvPr id="3" name="Subtitle 2"/>
          <p:cNvSpPr>
            <a:spLocks noGrp="1"/>
          </p:cNvSpPr>
          <p:nvPr>
            <p:ph type="subTitle" idx="1"/>
          </p:nvPr>
        </p:nvSpPr>
        <p:spPr>
          <a:xfrm>
            <a:off x="50478" y="6107296"/>
            <a:ext cx="7671444" cy="2142116"/>
          </a:xfrm>
        </p:spPr>
        <p:txBody>
          <a:bodyPr anchor="ctr">
            <a:normAutofit fontScale="92500" lnSpcReduction="10000"/>
          </a:bodyPr>
          <a:lstStyle/>
          <a:p>
            <a:r>
              <a:rPr lang="en-US" dirty="0">
                <a:solidFill>
                  <a:schemeClr val="bg1"/>
                </a:solidFill>
                <a:effectLst>
                  <a:outerShdw blurRad="38100" dist="38100" dir="2700000" algn="tl">
                    <a:srgbClr val="000000">
                      <a:alpha val="43137"/>
                    </a:srgbClr>
                  </a:outerShdw>
                </a:effectLst>
                <a:latin typeface="Georgia" panose="02040502050405020303" pitchFamily="18" charset="0"/>
              </a:rPr>
              <a:t>Gorgeous move in ready home. Bergeron is located in the front of Rivertowne with easy in and out access, membership to the highly sought after Planters Pointe neighborhood pool, and you are still in the Pinckney/</a:t>
            </a:r>
            <a:r>
              <a:rPr lang="en-US" dirty="0" err="1">
                <a:solidFill>
                  <a:schemeClr val="bg1"/>
                </a:solidFill>
                <a:effectLst>
                  <a:outerShdw blurRad="38100" dist="38100" dir="2700000" algn="tl">
                    <a:srgbClr val="000000">
                      <a:alpha val="43137"/>
                    </a:srgbClr>
                  </a:outerShdw>
                </a:effectLst>
                <a:latin typeface="Georgia" panose="02040502050405020303" pitchFamily="18" charset="0"/>
              </a:rPr>
              <a:t>Cario</a:t>
            </a:r>
            <a:r>
              <a:rPr lang="en-US" dirty="0">
                <a:solidFill>
                  <a:schemeClr val="bg1"/>
                </a:solidFill>
                <a:effectLst>
                  <a:outerShdw blurRad="38100" dist="38100" dir="2700000" algn="tl">
                    <a:srgbClr val="000000">
                      <a:alpha val="43137"/>
                    </a:srgbClr>
                  </a:outerShdw>
                </a:effectLst>
                <a:latin typeface="Georgia" panose="02040502050405020303" pitchFamily="18" charset="0"/>
              </a:rPr>
              <a:t>/Wando school district. This home has a coastal flair, with a white kitchen with new custom cabinets to the ceiling, subway backsplash, granite counter tops and custom driftwood accents on the bar. As you enter the home, you are welcomed by 5'' hand scraped plank hardwood floors that you will see throughout. The office/living room space to the right has custom built in bookshelves and cabinetry. Plenty of windows throughout the downstairs that adds lots of natural light and views of your private fenced in yard with views of the pond. The upstairs offers plenty of space with 3 large bedrooms and a 4th with a built in murphy bed, that can be used as a bedroom or just an additional flex space. HVAC was replaced within the last 4 years and is solar ready. The deck was also just freshly painted. Come take a look at this beautiful home!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691370"/>
            <a:ext cx="7772400" cy="367030"/>
          </a:xfrm>
          <a:prstGeom prst="rect">
            <a:avLst/>
          </a:prstGeom>
        </p:spPr>
      </p:pic>
      <p:sp>
        <p:nvSpPr>
          <p:cNvPr id="5" name="Rectangle 4"/>
          <p:cNvSpPr/>
          <p:nvPr/>
        </p:nvSpPr>
        <p:spPr>
          <a:xfrm>
            <a:off x="795338" y="9123304"/>
            <a:ext cx="6181725" cy="584775"/>
          </a:xfrm>
          <a:prstGeom prst="rect">
            <a:avLst/>
          </a:prstGeom>
        </p:spPr>
        <p:txBody>
          <a:bodyPr wrap="square" anchor="ctr">
            <a:spAutoFit/>
          </a:bodyPr>
          <a:lstStyle/>
          <a:p>
            <a:pPr algn="ctr"/>
            <a:r>
              <a:rPr lang="en-US" b="1" dirty="0">
                <a:solidFill>
                  <a:schemeClr val="bg1"/>
                </a:solidFill>
                <a:latin typeface="Georgia" panose="02040502050405020303" pitchFamily="18" charset="0"/>
              </a:rPr>
              <a:t>Catherine Parker</a:t>
            </a:r>
          </a:p>
          <a:p>
            <a:pPr algn="ctr"/>
            <a:r>
              <a:rPr lang="en-US" sz="1400" dirty="0">
                <a:solidFill>
                  <a:schemeClr val="bg1"/>
                </a:solidFill>
                <a:latin typeface="Georgia" panose="02040502050405020303" pitchFamily="18" charset="0"/>
              </a:rPr>
              <a:t>(843) 814-0551 | catherine@cpreco.com | www.cpreco.com</a:t>
            </a:r>
          </a:p>
        </p:txBody>
      </p:sp>
      <p:sp>
        <p:nvSpPr>
          <p:cNvPr id="6" name="Rectangle 5"/>
          <p:cNvSpPr/>
          <p:nvPr/>
        </p:nvSpPr>
        <p:spPr>
          <a:xfrm>
            <a:off x="795338" y="9744080"/>
            <a:ext cx="6181725" cy="261610"/>
          </a:xfrm>
          <a:prstGeom prst="rect">
            <a:avLst/>
          </a:prstGeom>
        </p:spPr>
        <p:txBody>
          <a:bodyPr wrap="square" anchor="ctr">
            <a:spAutoFit/>
          </a:bodyPr>
          <a:lstStyle/>
          <a:p>
            <a:pPr algn="ctr"/>
            <a:r>
              <a:rPr lang="en-US" sz="1050" dirty="0">
                <a:solidFill>
                  <a:srgbClr val="88ACC3"/>
                </a:solidFill>
                <a:latin typeface="Georgia" panose="02040502050405020303" pitchFamily="18" charset="0"/>
              </a:rPr>
              <a:t>CP Real Estate Co. | 260 Hobcaw </a:t>
            </a:r>
            <a:r>
              <a:rPr lang="en-US" sz="1050" dirty="0" err="1">
                <a:solidFill>
                  <a:srgbClr val="88ACC3"/>
                </a:solidFill>
                <a:latin typeface="Georgia" panose="02040502050405020303" pitchFamily="18" charset="0"/>
              </a:rPr>
              <a:t>Dr</a:t>
            </a:r>
            <a:r>
              <a:rPr lang="en-US" sz="1050" dirty="0">
                <a:solidFill>
                  <a:srgbClr val="88ACC3"/>
                </a:solidFill>
                <a:latin typeface="Georgia" panose="02040502050405020303" pitchFamily="18" charset="0"/>
              </a:rPr>
              <a:t> | Mt. Pleasant, </a:t>
            </a:r>
            <a:r>
              <a:rPr lang="en-US" sz="1050">
                <a:solidFill>
                  <a:srgbClr val="88ACC3"/>
                </a:solidFill>
                <a:latin typeface="Georgia" panose="02040502050405020303" pitchFamily="18" charset="0"/>
              </a:rPr>
              <a:t>SC 29464</a:t>
            </a:r>
            <a:endParaRPr lang="en-US" sz="1050" dirty="0">
              <a:solidFill>
                <a:srgbClr val="88ACC3"/>
              </a:solidFill>
              <a:latin typeface="Georgia" panose="02040502050405020303" pitchFamily="18"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0493" y="7738056"/>
            <a:ext cx="1143000" cy="7620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4534" y="734354"/>
            <a:ext cx="5923332" cy="39488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4217" y="8275087"/>
            <a:ext cx="1143000" cy="76200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79906" y="8275087"/>
            <a:ext cx="1143000" cy="76200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85594" y="8275087"/>
            <a:ext cx="1143000" cy="76200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54230" y="6730821"/>
            <a:ext cx="1143000" cy="762000"/>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68528" y="8275087"/>
            <a:ext cx="1143000" cy="762000"/>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62839" y="8275087"/>
            <a:ext cx="1143000" cy="762000"/>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150" y="8275087"/>
            <a:ext cx="1143000" cy="762000"/>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585594" y="4278285"/>
            <a:ext cx="1143000" cy="762000"/>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974217" y="4278285"/>
            <a:ext cx="1143000" cy="762000"/>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279906" y="4278285"/>
            <a:ext cx="1143000" cy="762000"/>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7150" y="4278285"/>
            <a:ext cx="1143000" cy="762000"/>
          </a:xfrm>
          <a:prstGeom prst="rect">
            <a:avLst/>
          </a:prstGeom>
          <a:ln>
            <a:noFill/>
          </a:ln>
          <a:effectLst>
            <a:outerShdw blurRad="292100" dist="139700" dir="2700000" algn="tl" rotWithShape="0">
              <a:srgbClr val="333333">
                <a:alpha val="65000"/>
              </a:srgbClr>
            </a:outerShdw>
          </a:effectLst>
        </p:spPr>
      </p:pic>
      <p:pic>
        <p:nvPicPr>
          <p:cNvPr id="20" name="Picture 1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362839" y="4278285"/>
            <a:ext cx="1143000" cy="762000"/>
          </a:xfrm>
          <a:prstGeom prst="rect">
            <a:avLst/>
          </a:prstGeom>
          <a:ln>
            <a:noFill/>
          </a:ln>
          <a:effectLst>
            <a:outerShdw blurRad="292100" dist="139700" dir="2700000" algn="tl" rotWithShape="0">
              <a:srgbClr val="333333">
                <a:alpha val="65000"/>
              </a:srgbClr>
            </a:outerShdw>
          </a:effectLst>
        </p:spPr>
      </p:pic>
      <p:pic>
        <p:nvPicPr>
          <p:cNvPr id="21" name="Picture 2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668528" y="4278285"/>
            <a:ext cx="1143000" cy="762000"/>
          </a:xfrm>
          <a:prstGeom prst="rect">
            <a:avLst/>
          </a:prstGeom>
          <a:ln>
            <a:noFill/>
          </a:ln>
          <a:effectLst>
            <a:outerShdw blurRad="292100" dist="139700" dir="2700000" algn="tl" rotWithShape="0">
              <a:srgbClr val="333333">
                <a:alpha val="65000"/>
              </a:srgbClr>
            </a:outerShdw>
          </a:effectLst>
        </p:spPr>
      </p:pic>
      <p:sp>
        <p:nvSpPr>
          <p:cNvPr id="22" name="Rectangle 21"/>
          <p:cNvSpPr/>
          <p:nvPr/>
        </p:nvSpPr>
        <p:spPr>
          <a:xfrm>
            <a:off x="0" y="5065959"/>
            <a:ext cx="7772400" cy="1015663"/>
          </a:xfrm>
          <a:prstGeom prst="rect">
            <a:avLst/>
          </a:prstGeom>
        </p:spPr>
        <p:txBody>
          <a:bodyPr wrap="square">
            <a:spAutoFit/>
          </a:bodyPr>
          <a:lstStyle/>
          <a:p>
            <a:pPr algn="ctr"/>
            <a:r>
              <a:rPr lang="en-US" sz="2400" b="1" dirty="0">
                <a:solidFill>
                  <a:schemeClr val="bg1"/>
                </a:solidFill>
                <a:effectLst>
                  <a:outerShdw blurRad="38100" dist="38100" dir="2700000" algn="tl">
                    <a:srgbClr val="000000">
                      <a:alpha val="43137"/>
                    </a:srgbClr>
                  </a:outerShdw>
                </a:effectLst>
                <a:latin typeface="Georgia" panose="02040502050405020303" pitchFamily="18" charset="0"/>
              </a:rPr>
              <a:t>2407 Bergeron Way</a:t>
            </a:r>
          </a:p>
          <a:p>
            <a:pPr algn="ctr"/>
            <a:r>
              <a:rPr lang="en-US" dirty="0">
                <a:solidFill>
                  <a:schemeClr val="bg1"/>
                </a:solidFill>
                <a:effectLst>
                  <a:outerShdw blurRad="38100" dist="38100" dir="2700000" algn="tl">
                    <a:srgbClr val="000000">
                      <a:alpha val="43137"/>
                    </a:srgbClr>
                  </a:outerShdw>
                </a:effectLst>
                <a:latin typeface="Georgia" panose="02040502050405020303" pitchFamily="18" charset="0"/>
              </a:rPr>
              <a:t>Planters Pointe | Mount Pleasant, SC 29466</a:t>
            </a:r>
          </a:p>
          <a:p>
            <a:pPr algn="ctr"/>
            <a:r>
              <a:rPr lang="en-US" dirty="0">
                <a:solidFill>
                  <a:schemeClr val="bg1"/>
                </a:solidFill>
                <a:effectLst>
                  <a:outerShdw blurRad="38100" dist="38100" dir="2700000" algn="tl">
                    <a:srgbClr val="000000">
                      <a:alpha val="43137"/>
                    </a:srgbClr>
                  </a:outerShdw>
                </a:effectLst>
                <a:latin typeface="Georgia" panose="02040502050405020303" pitchFamily="18" charset="0"/>
              </a:rPr>
              <a:t>MLS# 17019267 | $449,000</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6602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249</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Georgia</vt:lpstr>
      <vt:lpstr>Office Theme</vt:lpstr>
      <vt:lpstr>Price Reduced!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Priced Reduced!</dc:title>
  <dc:creator>A. Thomas Price</dc:creator>
  <cp:lastModifiedBy>A. Thomas Price</cp:lastModifiedBy>
  <cp:revision>4</cp:revision>
  <dcterms:created xsi:type="dcterms:W3CDTF">2017-10-04T17:23:05Z</dcterms:created>
  <dcterms:modified xsi:type="dcterms:W3CDTF">2017-10-04T18:10:07Z</dcterms:modified>
</cp:coreProperties>
</file>