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www.flexmls.com/share/CRTBH/2407-Cameron-Boulevard-Isle-of-Palms-SC-29451" TargetMode="External"/><Relationship Id="rId18" Type="http://schemas.openxmlformats.org/officeDocument/2006/relationships/image" Target="../media/image15.jpg"/><Relationship Id="rId3" Type="http://schemas.openxmlformats.org/officeDocument/2006/relationships/image" Target="../media/image2.svg"/><Relationship Id="rId21" Type="http://schemas.openxmlformats.org/officeDocument/2006/relationships/image" Target="../media/image18.jpg"/><Relationship Id="rId7" Type="http://schemas.openxmlformats.org/officeDocument/2006/relationships/image" Target="../media/image6.svg"/><Relationship Id="rId12" Type="http://schemas.openxmlformats.org/officeDocument/2006/relationships/hyperlink" Target="https://youtu.be/VrPB2yO9vcY" TargetMode="External"/><Relationship Id="rId17" Type="http://schemas.openxmlformats.org/officeDocument/2006/relationships/image" Target="../media/image14.jpg"/><Relationship Id="rId25" Type="http://schemas.openxmlformats.org/officeDocument/2006/relationships/image" Target="../media/image22.jp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24" Type="http://schemas.openxmlformats.org/officeDocument/2006/relationships/image" Target="../media/image21.jpg"/><Relationship Id="rId5" Type="http://schemas.openxmlformats.org/officeDocument/2006/relationships/image" Target="../media/image4.svg"/><Relationship Id="rId15" Type="http://schemas.openxmlformats.org/officeDocument/2006/relationships/image" Target="../media/image12.jpg"/><Relationship Id="rId23" Type="http://schemas.openxmlformats.org/officeDocument/2006/relationships/image" Target="../media/image20.jpg"/><Relationship Id="rId10" Type="http://schemas.openxmlformats.org/officeDocument/2006/relationships/image" Target="../media/image9.jpg"/><Relationship Id="rId19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1.jp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543" y="-49774"/>
            <a:ext cx="5556115" cy="575709"/>
          </a:xfrm>
          <a:noFill/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50800" dist="63500" dir="5400000" algn="ctr" rotWithShape="0">
                    <a:schemeClr val="bg1">
                      <a:lumMod val="65000"/>
                      <a:alpha val="75000"/>
                    </a:schemeClr>
                  </a:outerShdw>
                </a:effectLst>
                <a:latin typeface="Rastanty Cortez" panose="02000506000000020003" pitchFamily="2" charset="0"/>
              </a:rPr>
              <a:t>Steps from the Beach!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9807" y="611070"/>
            <a:ext cx="3684812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2407 Cameron Boulevard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3529807" y="1183088"/>
            <a:ext cx="368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Isle of Palms, SC 29451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MLS# 25018140 | $2,390,000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61277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765" y="2685820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250" y="1365231"/>
            <a:ext cx="1490911" cy="993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6" y="611070"/>
            <a:ext cx="3160763" cy="23714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760925" y="8276941"/>
            <a:ext cx="28521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83262"/>
                </a:solidFill>
                <a:latin typeface="Century Gothic" panose="020B0502020202020204" pitchFamily="34" charset="0"/>
              </a:rPr>
              <a:t>Jeanette Cornier</a:t>
            </a:r>
            <a:br>
              <a:rPr lang="en-US" sz="1600" dirty="0">
                <a:solidFill>
                  <a:srgbClr val="083262"/>
                </a:solidFill>
                <a:latin typeface="Century Gothic" panose="020B0502020202020204" pitchFamily="34" charset="0"/>
              </a:rPr>
            </a:br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303.204.9694</a:t>
            </a:r>
          </a:p>
          <a:p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jc@stishgroup.com</a:t>
            </a:r>
          </a:p>
          <a:p>
            <a:r>
              <a:rPr lang="en-US" sz="1000" dirty="0">
                <a:solidFill>
                  <a:srgbClr val="083262"/>
                </a:solidFill>
                <a:latin typeface="Century Gothic" panose="020B0502020202020204" pitchFamily="34" charset="0"/>
              </a:rPr>
              <a:t>StishGroup.com</a:t>
            </a:r>
            <a:endParaRPr lang="en-US" sz="900" b="0" i="0" dirty="0">
              <a:solidFill>
                <a:srgbClr val="08326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0311" y="8357010"/>
            <a:ext cx="930252" cy="640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96468" y="3193120"/>
            <a:ext cx="52869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Century Gothic" panose="020B0502020202020204" pitchFamily="34" charset="0"/>
              </a:rPr>
              <a:t>Beautifully Renovated Duplex on Isle of Palms</a:t>
            </a:r>
          </a:p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This stunning coastal duplex sits on a large corner lot just one block from beach access. A rare find, this original JC Long property has been fully renovated with modern finishes while retaining its island charm. With new roofing, flooring, kitchens, bathrooms, electrical, plumbing, a garage, and custom porches, this home is move-in ready with endless potential. Live in one unit and rent the other, create a dedicated guest or in-law suite, or convert to a spacious single-family home — the choice is yours!</a:t>
            </a:r>
          </a:p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Listing agent is the homeowner.</a:t>
            </a:r>
            <a:b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Reach out if you have any questions!</a:t>
            </a:r>
          </a:p>
          <a:p>
            <a:pPr algn="ctr"/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  <a:hlinkClick r:id="rId12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hlinkClick r:id="rId12"/>
              </a:rPr>
              <a:t>VIDEO TOUR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</a:rPr>
              <a:t> | </a:t>
            </a:r>
            <a:r>
              <a:rPr lang="en-US" sz="1400" dirty="0">
                <a:solidFill>
                  <a:schemeClr val="tx2"/>
                </a:solidFill>
                <a:latin typeface="Century Gothic" panose="020B0502020202020204" pitchFamily="34" charset="0"/>
                <a:hlinkClick r:id="rId13"/>
              </a:rPr>
              <a:t>MLS LISTING</a:t>
            </a:r>
            <a:endParaRPr lang="en-US" sz="1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63AF5-E08C-C8FB-EE15-FDC1B04AA2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9499" y="1760255"/>
            <a:ext cx="3429000" cy="2285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6" y="7004656"/>
            <a:ext cx="1719072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9056" y="7004656"/>
            <a:ext cx="1719072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C99288-3ADC-3381-B536-6A2ED08DC201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2"/>
          <a:stretch>
            <a:fillRect/>
          </a:stretch>
        </p:blipFill>
        <p:spPr>
          <a:xfrm>
            <a:off x="3522470" y="1841985"/>
            <a:ext cx="1719072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932" y="7004656"/>
            <a:ext cx="171450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C1540-9352-6590-9DAA-BAE5A09AEA10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1841986"/>
            <a:ext cx="1719072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7004656"/>
            <a:ext cx="1719072" cy="1143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66" y="8301504"/>
            <a:ext cx="608384" cy="7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DAF66-DE50-54B0-C470-EBCDC12C6EC6}"/>
              </a:ext>
            </a:extLst>
          </p:cNvPr>
          <p:cNvSpPr txBox="1"/>
          <p:nvPr/>
        </p:nvSpPr>
        <p:spPr>
          <a:xfrm>
            <a:off x="7962828" y="5790703"/>
            <a:ext cx="2596898" cy="29094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 rtlCol="0" anchor="ctr">
            <a:spAutoFit/>
          </a:bodyPr>
          <a:lstStyle/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Waterfront Views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Dock Access Out the Back Door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Elevator Accessing All Levels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Massive Screened Porch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Spa-Like Primary Suite</a:t>
            </a:r>
          </a:p>
          <a:p>
            <a:pPr marL="171450" indent="-1714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2"/>
                </a:solidFill>
                <a:latin typeface="Century Gothic" panose="020B0502020202020204" pitchFamily="34" charset="0"/>
              </a:rPr>
              <a:t>Potential Second Suite or MILS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82DD8-B66E-7808-83E9-9C7F712FAC5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6" y="8357010"/>
            <a:ext cx="640080" cy="64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7AB83-B5FB-4D74-33BA-0D81E4FA6706}"/>
              </a:ext>
            </a:extLst>
          </p:cNvPr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3132653"/>
            <a:ext cx="1719072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E1536-E44E-6282-0139-D367DC6E638B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4423320"/>
            <a:ext cx="1719072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89E711-35EE-4D27-2755-E47176BA8CD0}"/>
              </a:ext>
            </a:extLst>
          </p:cNvPr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35" y="5713987"/>
            <a:ext cx="171907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184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Rastanty Cortez</vt:lpstr>
      <vt:lpstr>Office Theme</vt:lpstr>
      <vt:lpstr>Steps from the Beach!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25</cp:revision>
  <dcterms:created xsi:type="dcterms:W3CDTF">2022-10-19T11:58:47Z</dcterms:created>
  <dcterms:modified xsi:type="dcterms:W3CDTF">2025-07-08T21:11:10Z</dcterms:modified>
</cp:coreProperties>
</file>