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3152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992968"/>
            <a:ext cx="6217920" cy="636693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605435"/>
            <a:ext cx="5486400" cy="4415365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6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3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973667"/>
            <a:ext cx="1577340" cy="15498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973667"/>
            <a:ext cx="4640580" cy="1549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4559305"/>
            <a:ext cx="6309360" cy="760729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12238572"/>
            <a:ext cx="6309360" cy="400049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5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4868333"/>
            <a:ext cx="310896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4868333"/>
            <a:ext cx="310896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2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973671"/>
            <a:ext cx="6309360" cy="3534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4483101"/>
            <a:ext cx="3094672" cy="219709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6680200"/>
            <a:ext cx="3094672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4483101"/>
            <a:ext cx="3109913" cy="219709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6680200"/>
            <a:ext cx="3109913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6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7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2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219200"/>
            <a:ext cx="2359342" cy="42672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2633138"/>
            <a:ext cx="3703320" cy="1299633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5486400"/>
            <a:ext cx="2359342" cy="10164235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6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219200"/>
            <a:ext cx="2359342" cy="42672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2633138"/>
            <a:ext cx="3703320" cy="1299633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5486400"/>
            <a:ext cx="2359342" cy="10164235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973671"/>
            <a:ext cx="6309360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4868333"/>
            <a:ext cx="630936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6950271"/>
            <a:ext cx="164592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16950271"/>
            <a:ext cx="246888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16950271"/>
            <a:ext cx="164592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7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hyperlink" Target="https://www.flexmls.com/share/CRTBH/2407-Cameron-Boulevard-Isle-of-Palms-SC-29451" TargetMode="External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D5FC72C-F35F-79E8-1FB5-26DEE104F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3"/>
          <a:stretch>
            <a:fillRect/>
          </a:stretch>
        </p:blipFill>
        <p:spPr>
          <a:xfrm>
            <a:off x="1" y="0"/>
            <a:ext cx="7315199" cy="5514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544" y="0"/>
            <a:ext cx="5556115" cy="1155031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dobe Handwriting Frank" panose="03080402040302070206" pitchFamily="66" charset="0"/>
              </a:rPr>
              <a:t>The Beach Life Is Calling! Priced To Sell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E1D0-9AD9-4BED-A329-A9D7B6F58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5193" y="5614196"/>
            <a:ext cx="3684812" cy="43634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2407 Cameron Boulevard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47777" y="5185488"/>
            <a:ext cx="3160763" cy="23714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805408" y="17331583"/>
            <a:ext cx="28521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83262"/>
                </a:solidFill>
                <a:latin typeface="Century Gothic" panose="020B0502020202020204" pitchFamily="34" charset="0"/>
              </a:rPr>
              <a:t>Jeanette Cornier</a:t>
            </a:r>
            <a:br>
              <a:rPr lang="en-US" sz="1600" dirty="0">
                <a:solidFill>
                  <a:srgbClr val="083262"/>
                </a:solidFill>
                <a:latin typeface="Century Gothic" panose="020B0502020202020204" pitchFamily="34" charset="0"/>
              </a:rPr>
            </a:br>
            <a:r>
              <a:rPr lang="en-US" sz="1000" dirty="0">
                <a:solidFill>
                  <a:srgbClr val="083262"/>
                </a:solidFill>
                <a:latin typeface="Century Gothic" panose="020B0502020202020204" pitchFamily="34" charset="0"/>
              </a:rPr>
              <a:t>303.204.9694</a:t>
            </a:r>
          </a:p>
          <a:p>
            <a:r>
              <a:rPr lang="en-US" sz="1000" dirty="0">
                <a:solidFill>
                  <a:srgbClr val="083262"/>
                </a:solidFill>
                <a:latin typeface="Century Gothic" panose="020B0502020202020204" pitchFamily="34" charset="0"/>
              </a:rPr>
              <a:t>jc@stishgroup.com</a:t>
            </a:r>
          </a:p>
          <a:p>
            <a:r>
              <a:rPr lang="en-US" sz="1000" dirty="0">
                <a:solidFill>
                  <a:srgbClr val="083262"/>
                </a:solidFill>
                <a:latin typeface="Century Gothic" panose="020B0502020202020204" pitchFamily="34" charset="0"/>
              </a:rPr>
              <a:t>StishGroup.com</a:t>
            </a:r>
            <a:endParaRPr lang="en-US" sz="900" dirty="0">
              <a:solidFill>
                <a:srgbClr val="08326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4C763E5-66FC-1F7E-0E43-DA00300BA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539" y="17467158"/>
            <a:ext cx="930252" cy="640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B6364-BBA5-DD85-ACE9-4C6DA6EE40DC}"/>
              </a:ext>
            </a:extLst>
          </p:cNvPr>
          <p:cNvSpPr txBox="1"/>
          <p:nvPr/>
        </p:nvSpPr>
        <p:spPr>
          <a:xfrm>
            <a:off x="1" y="7396262"/>
            <a:ext cx="73151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Invest in Your Lifestyle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•1 Block to 25th Ave Beach Access on Isle of Palms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•Beautifully Renovated Open Floor Plan w/ Natural Light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•Gourmet Kitchen with High End Stainless Steel Appliances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•Rental Income, Guest Apartment, or Spacious Single Family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•Large Corner Lot, Pool &amp; Hot Tub, Porches and Palm Trees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•25 Minutes to Downtown Charleston</a:t>
            </a:r>
          </a:p>
          <a:p>
            <a:pPr algn="ctr"/>
            <a:endParaRPr lang="en-US" sz="11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Listing agent is the homeowner.</a:t>
            </a:r>
            <a:b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Reach out if you have any questions!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6D118F-402C-12E1-C34E-F4DC220E3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1821307"/>
            <a:ext cx="3566160" cy="23774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3C1540-9352-6590-9DAA-BAE5A09AE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9281129"/>
            <a:ext cx="3566160" cy="23774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D3718-1CD1-A274-FBD1-60FA4B212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74520" y="14361485"/>
            <a:ext cx="3566160" cy="23774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06B016-B191-8F4E-9C7A-0B650CB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946" y="17356146"/>
            <a:ext cx="608384" cy="7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782DD8-B66E-7808-83E9-9C7F712FAC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3464" y="17467158"/>
            <a:ext cx="640080" cy="640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7AB83-B5FB-4D74-33BA-0D81E4FA67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49040" y="9281129"/>
            <a:ext cx="3566160" cy="23774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FB78D8-FBBF-7DF1-093D-C287E973B934}"/>
              </a:ext>
            </a:extLst>
          </p:cNvPr>
          <p:cNvSpPr txBox="1"/>
          <p:nvPr/>
        </p:nvSpPr>
        <p:spPr>
          <a:xfrm>
            <a:off x="1815194" y="6150298"/>
            <a:ext cx="368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4+ Bedrooms - 3 Bathrooms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DUPLEX 2BD/1BTH Down - 2+BD/2BTH 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629EFF-7FBB-9DBF-3721-345612820672}"/>
              </a:ext>
            </a:extLst>
          </p:cNvPr>
          <p:cNvSpPr txBox="1"/>
          <p:nvPr/>
        </p:nvSpPr>
        <p:spPr>
          <a:xfrm>
            <a:off x="1709429" y="6773280"/>
            <a:ext cx="368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NEW PRICE: $2,290,000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MLS: 25018140</a:t>
            </a:r>
          </a:p>
        </p:txBody>
      </p:sp>
      <p:sp>
        <p:nvSpPr>
          <p:cNvPr id="24" name="TextBox 23">
            <a:hlinkClick r:id="rId11"/>
            <a:extLst>
              <a:ext uri="{FF2B5EF4-FFF2-40B4-BE49-F238E27FC236}">
                <a16:creationId xmlns:a16="http://schemas.microsoft.com/office/drawing/2014/main" id="{9C37179B-2D7B-2739-CF26-86F9426B4828}"/>
              </a:ext>
            </a:extLst>
          </p:cNvPr>
          <p:cNvSpPr txBox="1"/>
          <p:nvPr/>
        </p:nvSpPr>
        <p:spPr>
          <a:xfrm>
            <a:off x="1" y="16873091"/>
            <a:ext cx="7315199" cy="307777"/>
          </a:xfrm>
          <a:prstGeom prst="rect">
            <a:avLst/>
          </a:prstGeom>
          <a:solidFill>
            <a:srgbClr val="0832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CLICK FOR MLS LISTING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0C50918-C75F-5118-025B-AFE32F02EE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49040" y="11821307"/>
            <a:ext cx="356616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454</TotalTime>
  <Words>135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Handwriting Frank</vt:lpstr>
      <vt:lpstr>Arial</vt:lpstr>
      <vt:lpstr>Calibri</vt:lpstr>
      <vt:lpstr>Calibri Light</vt:lpstr>
      <vt:lpstr>Century Gothic</vt:lpstr>
      <vt:lpstr>Office 2013 - 2022 Theme</vt:lpstr>
      <vt:lpstr>The Beach Life Is Calling! Priced To Sell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26</cp:revision>
  <dcterms:created xsi:type="dcterms:W3CDTF">2022-10-19T11:58:47Z</dcterms:created>
  <dcterms:modified xsi:type="dcterms:W3CDTF">2025-07-22T23:50:10Z</dcterms:modified>
</cp:coreProperties>
</file>