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www.flexmls.com/share/CRTBH/2407-Cameron-Boulevard-Isle-of-Palms-SC-29451" TargetMode="External"/><Relationship Id="rId18" Type="http://schemas.openxmlformats.org/officeDocument/2006/relationships/image" Target="../media/image15.jpg"/><Relationship Id="rId3" Type="http://schemas.openxmlformats.org/officeDocument/2006/relationships/image" Target="../media/image2.svg"/><Relationship Id="rId21" Type="http://schemas.openxmlformats.org/officeDocument/2006/relationships/image" Target="../media/image18.jpg"/><Relationship Id="rId7" Type="http://schemas.openxmlformats.org/officeDocument/2006/relationships/image" Target="../media/image6.svg"/><Relationship Id="rId12" Type="http://schemas.openxmlformats.org/officeDocument/2006/relationships/hyperlink" Target="https://youtu.be/VrPB2yO9vcY" TargetMode="External"/><Relationship Id="rId17" Type="http://schemas.openxmlformats.org/officeDocument/2006/relationships/image" Target="../media/image14.jpg"/><Relationship Id="rId25" Type="http://schemas.openxmlformats.org/officeDocument/2006/relationships/image" Target="../media/image22.jp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24" Type="http://schemas.openxmlformats.org/officeDocument/2006/relationships/image" Target="../media/image21.jpg"/><Relationship Id="rId5" Type="http://schemas.openxmlformats.org/officeDocument/2006/relationships/image" Target="../media/image4.svg"/><Relationship Id="rId15" Type="http://schemas.openxmlformats.org/officeDocument/2006/relationships/image" Target="../media/image12.jpg"/><Relationship Id="rId23" Type="http://schemas.openxmlformats.org/officeDocument/2006/relationships/image" Target="../media/image20.jpg"/><Relationship Id="rId10" Type="http://schemas.openxmlformats.org/officeDocument/2006/relationships/image" Target="../media/image9.jpg"/><Relationship Id="rId19" Type="http://schemas.openxmlformats.org/officeDocument/2006/relationships/image" Target="../media/image16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1.jp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543" y="-49774"/>
            <a:ext cx="5556115" cy="575709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effectLst>
                  <a:outerShdw blurRad="50800" dist="63500" dir="5400000" algn="ctr" rotWithShape="0">
                    <a:schemeClr val="bg1">
                      <a:lumMod val="65000"/>
                      <a:alpha val="75000"/>
                    </a:schemeClr>
                  </a:outerShdw>
                </a:effectLst>
                <a:latin typeface="Rastanty Cortez" panose="02000506000000020003" pitchFamily="2" charset="0"/>
              </a:rPr>
              <a:t>Price Improved on Isle of Palms!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E1D0-9AD9-4BED-A329-A9D7B6F58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807" y="611070"/>
            <a:ext cx="3684812" cy="43634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2407 Cameron Boulevard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F3BD85-556E-4F53-E605-BFBB04A5B55B}"/>
              </a:ext>
            </a:extLst>
          </p:cNvPr>
          <p:cNvSpPr txBox="1"/>
          <p:nvPr/>
        </p:nvSpPr>
        <p:spPr>
          <a:xfrm>
            <a:off x="3522471" y="1075365"/>
            <a:ext cx="3692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Isle of Palms, SC 29451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MLS# 25018140</a:t>
            </a:r>
          </a:p>
          <a:p>
            <a:pPr algn="ctr"/>
            <a:r>
              <a:rPr lang="en-US" sz="1400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NEW PRICE: $2,220,000</a:t>
            </a: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61277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7765" y="2685820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250" y="1365231"/>
            <a:ext cx="1490911" cy="993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66" y="611070"/>
            <a:ext cx="3160763" cy="23714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760925" y="8276941"/>
            <a:ext cx="28521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3262"/>
                </a:solidFill>
                <a:latin typeface="Century Gothic" panose="020B0502020202020204" pitchFamily="34" charset="0"/>
              </a:rPr>
              <a:t>Jeanette Cornier</a:t>
            </a:r>
            <a:br>
              <a:rPr lang="en-US" sz="1600" dirty="0">
                <a:solidFill>
                  <a:srgbClr val="083262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rgbClr val="083262"/>
                </a:solidFill>
                <a:latin typeface="Century Gothic" panose="020B0502020202020204" pitchFamily="34" charset="0"/>
              </a:rPr>
              <a:t>303.204.9694</a:t>
            </a:r>
          </a:p>
          <a:p>
            <a:r>
              <a:rPr lang="en-US" sz="1000" dirty="0">
                <a:solidFill>
                  <a:srgbClr val="083262"/>
                </a:solidFill>
                <a:latin typeface="Century Gothic" panose="020B0502020202020204" pitchFamily="34" charset="0"/>
              </a:rPr>
              <a:t>jc@stishgroup.com</a:t>
            </a:r>
          </a:p>
          <a:p>
            <a:r>
              <a:rPr lang="en-US" sz="1000" dirty="0">
                <a:solidFill>
                  <a:srgbClr val="083262"/>
                </a:solidFill>
                <a:latin typeface="Century Gothic" panose="020B0502020202020204" pitchFamily="34" charset="0"/>
              </a:rPr>
              <a:t>StishGroup.com</a:t>
            </a:r>
            <a:endParaRPr lang="en-US" sz="900" b="0" i="0" dirty="0">
              <a:solidFill>
                <a:srgbClr val="083262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C763E5-66FC-1F7E-0E43-DA00300BAB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0311" y="8357010"/>
            <a:ext cx="930252" cy="64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B6364-BBA5-DD85-ACE9-4C6DA6EE40DC}"/>
              </a:ext>
            </a:extLst>
          </p:cNvPr>
          <p:cNvSpPr txBox="1"/>
          <p:nvPr/>
        </p:nvSpPr>
        <p:spPr>
          <a:xfrm>
            <a:off x="99977" y="4299484"/>
            <a:ext cx="52869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1 Block to 25th Ave Beach Access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Renovated Open Floor Plan w/ Natural Light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Gourmet Kitchen with High End Appliances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Insulated and Conditioned Attic Storage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Large Corner Lot with 2 Driveways plus 1-Car Garage</a:t>
            </a:r>
          </a:p>
          <a:p>
            <a:pPr algn="ctr"/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Listing Agent is the homeowner.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Reach out for more information!</a:t>
            </a:r>
          </a:p>
          <a:p>
            <a:pPr algn="ctr"/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  <a:hlinkClick r:id="rId12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hlinkClick r:id="rId12"/>
              </a:rPr>
              <a:t>VIDEO TOUR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 | 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hlinkClick r:id="rId13"/>
              </a:rPr>
              <a:t>MLS LISTING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63AF5-E08C-C8FB-EE15-FDC1B04AA2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9499" y="1760255"/>
            <a:ext cx="3429000" cy="2285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66" y="7004656"/>
            <a:ext cx="1719072" cy="1143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6D118F-402C-12E1-C34E-F4DC220E3473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056" y="7004656"/>
            <a:ext cx="1719072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C99288-3ADC-3381-B536-6A2ED08DC201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2"/>
          <a:stretch>
            <a:fillRect/>
          </a:stretch>
        </p:blipFill>
        <p:spPr>
          <a:xfrm>
            <a:off x="3522470" y="1841985"/>
            <a:ext cx="1719072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5E6F-30CB-9A44-54E4-80FAE8435970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3932" y="7004656"/>
            <a:ext cx="1714500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3C1540-9352-6590-9DAA-BAE5A09AEA10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5" y="1841986"/>
            <a:ext cx="1719072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D3718-1CD1-A274-FBD1-60FA4B212311}"/>
              </a:ext>
            </a:extLst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5" y="7004656"/>
            <a:ext cx="1719072" cy="1143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66" y="8301504"/>
            <a:ext cx="608384" cy="7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DAF66-DE50-54B0-C470-EBCDC12C6EC6}"/>
              </a:ext>
            </a:extLst>
          </p:cNvPr>
          <p:cNvSpPr txBox="1"/>
          <p:nvPr/>
        </p:nvSpPr>
        <p:spPr>
          <a:xfrm>
            <a:off x="7962828" y="5790703"/>
            <a:ext cx="2596898" cy="29094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1" rtlCol="0" anchor="ctr">
            <a:spAutoFit/>
          </a:bodyPr>
          <a:lstStyle/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Waterfront Views</a:t>
            </a:r>
          </a:p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Dock Access Out the Back Door</a:t>
            </a:r>
          </a:p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Elevator Accessing All Levels</a:t>
            </a:r>
          </a:p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Massive Screened Porch</a:t>
            </a:r>
          </a:p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Spa-Like Primary Suite</a:t>
            </a:r>
          </a:p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Potential Second Suite or MILS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82DD8-B66E-7808-83E9-9C7F712FAC5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6" y="8357010"/>
            <a:ext cx="640080" cy="640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7AB83-B5FB-4D74-33BA-0D81E4FA6706}"/>
              </a:ext>
            </a:extLst>
          </p:cNvPr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5" y="3132653"/>
            <a:ext cx="1719072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E1536-E44E-6282-0139-D367DC6E638B}"/>
              </a:ext>
            </a:extLst>
          </p:cNvPr>
          <p:cNvPicPr>
            <a:picLocks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5" y="4423320"/>
            <a:ext cx="1719072" cy="114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89E711-35EE-4D27-2755-E47176BA8CD0}"/>
              </a:ext>
            </a:extLst>
          </p:cNvPr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5" y="5713987"/>
            <a:ext cx="1719072" cy="114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BF67E-489F-FDF4-8266-3C5271E3E83B}"/>
              </a:ext>
            </a:extLst>
          </p:cNvPr>
          <p:cNvSpPr txBox="1"/>
          <p:nvPr/>
        </p:nvSpPr>
        <p:spPr>
          <a:xfrm>
            <a:off x="80206" y="3225528"/>
            <a:ext cx="532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Duplex with Rental Income or Guest Apartment, </a:t>
            </a:r>
            <a:b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or Spacious Single Family…</a:t>
            </a:r>
            <a:b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the opportunities are endless!</a:t>
            </a:r>
          </a:p>
        </p:txBody>
      </p:sp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134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Rastanty Cortez</vt:lpstr>
      <vt:lpstr>Office Theme</vt:lpstr>
      <vt:lpstr>Price Improved on Isle of Palms!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27</cp:revision>
  <dcterms:created xsi:type="dcterms:W3CDTF">2022-10-19T11:58:47Z</dcterms:created>
  <dcterms:modified xsi:type="dcterms:W3CDTF">2025-08-15T20:09:23Z</dcterms:modified>
</cp:coreProperties>
</file>