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315200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32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19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92968"/>
            <a:ext cx="6217920" cy="636693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9605435"/>
            <a:ext cx="5486400" cy="4415365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62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03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973667"/>
            <a:ext cx="1577340" cy="154982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973667"/>
            <a:ext cx="4640580" cy="154982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96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4559305"/>
            <a:ext cx="6309360" cy="760729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12238572"/>
            <a:ext cx="6309360" cy="4000499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950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4868333"/>
            <a:ext cx="3108960" cy="11603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4868333"/>
            <a:ext cx="3108960" cy="11603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528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973671"/>
            <a:ext cx="6309360" cy="35348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4483101"/>
            <a:ext cx="3094672" cy="219709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6680200"/>
            <a:ext cx="3094672" cy="9825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4483101"/>
            <a:ext cx="3109913" cy="219709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6680200"/>
            <a:ext cx="3109913" cy="9825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169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972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24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1219200"/>
            <a:ext cx="2359342" cy="42672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2633138"/>
            <a:ext cx="3703320" cy="12996333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5486400"/>
            <a:ext cx="2359342" cy="10164235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62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1219200"/>
            <a:ext cx="2359342" cy="42672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2633138"/>
            <a:ext cx="3703320" cy="12996333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5486400"/>
            <a:ext cx="2359342" cy="10164235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558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973671"/>
            <a:ext cx="6309360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4868333"/>
            <a:ext cx="6309360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6950271"/>
            <a:ext cx="164592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417AA-6964-4E9B-8690-4286F65E5FB7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16950271"/>
            <a:ext cx="246888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16950271"/>
            <a:ext cx="164592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178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gif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9.jpg"/><Relationship Id="rId5" Type="http://schemas.openxmlformats.org/officeDocument/2006/relationships/image" Target="../media/image4.jpg"/><Relationship Id="rId10" Type="http://schemas.openxmlformats.org/officeDocument/2006/relationships/hyperlink" Target="https://www.flexmls.com/share/CRTBH/2407-Cameron-Boulevard-Isle-of-Palms-SC-29451" TargetMode="External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8D5FC72C-F35F-79E8-1FB5-26DEE104F8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83"/>
          <a:stretch>
            <a:fillRect/>
          </a:stretch>
        </p:blipFill>
        <p:spPr>
          <a:xfrm>
            <a:off x="1" y="0"/>
            <a:ext cx="7315199" cy="551443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3C44945-A9CC-DFF0-C1C9-2BB7276DBF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9771" y="0"/>
            <a:ext cx="6435659" cy="1155031"/>
          </a:xfrm>
          <a:noFill/>
          <a:ln>
            <a:noFill/>
          </a:ln>
        </p:spPr>
        <p:txBody>
          <a:bodyPr anchor="t">
            <a:no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The Beach Life Is Calling! Price Improved!!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91E1D0-9AD9-4BED-A329-A9D7B6F583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15193" y="5614196"/>
            <a:ext cx="3684812" cy="436340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2407 Cameron Boulevard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961B75F-0215-7D19-DFEE-6BDF08056B9C}"/>
              </a:ext>
            </a:extLst>
          </p:cNvPr>
          <p:cNvSpPr txBox="1"/>
          <p:nvPr/>
        </p:nvSpPr>
        <p:spPr>
          <a:xfrm>
            <a:off x="805408" y="17331583"/>
            <a:ext cx="285219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83262"/>
                </a:solidFill>
                <a:latin typeface="Century Gothic" panose="020B0502020202020204" pitchFamily="34" charset="0"/>
              </a:rPr>
              <a:t>Jeanette Cornier</a:t>
            </a:r>
            <a:br>
              <a:rPr lang="en-US" sz="1600" dirty="0">
                <a:solidFill>
                  <a:srgbClr val="083262"/>
                </a:solidFill>
                <a:latin typeface="Century Gothic" panose="020B0502020202020204" pitchFamily="34" charset="0"/>
              </a:rPr>
            </a:br>
            <a:r>
              <a:rPr lang="en-US" sz="1000" dirty="0">
                <a:solidFill>
                  <a:srgbClr val="083262"/>
                </a:solidFill>
                <a:latin typeface="Century Gothic" panose="020B0502020202020204" pitchFamily="34" charset="0"/>
              </a:rPr>
              <a:t>303.204.9694</a:t>
            </a:r>
          </a:p>
          <a:p>
            <a:r>
              <a:rPr lang="en-US" sz="1000" dirty="0">
                <a:solidFill>
                  <a:srgbClr val="083262"/>
                </a:solidFill>
                <a:latin typeface="Century Gothic" panose="020B0502020202020204" pitchFamily="34" charset="0"/>
              </a:rPr>
              <a:t>jc@stishgroup.com</a:t>
            </a:r>
          </a:p>
          <a:p>
            <a:r>
              <a:rPr lang="en-US" sz="1000" dirty="0">
                <a:solidFill>
                  <a:srgbClr val="083262"/>
                </a:solidFill>
                <a:latin typeface="Century Gothic" panose="020B0502020202020204" pitchFamily="34" charset="0"/>
              </a:rPr>
              <a:t>StishGroup.com</a:t>
            </a:r>
            <a:endParaRPr lang="en-US" sz="900" dirty="0">
              <a:solidFill>
                <a:srgbClr val="083262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64C763E5-66FC-1F7E-0E43-DA00300BAB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69539" y="17467158"/>
            <a:ext cx="930252" cy="6400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30B6364-BBA5-DD85-ACE9-4C6DA6EE40DC}"/>
              </a:ext>
            </a:extLst>
          </p:cNvPr>
          <p:cNvSpPr txBox="1"/>
          <p:nvPr/>
        </p:nvSpPr>
        <p:spPr>
          <a:xfrm>
            <a:off x="1" y="7650179"/>
            <a:ext cx="73151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2"/>
                </a:solidFill>
                <a:latin typeface="Century Gothic" panose="020B0502020202020204" pitchFamily="34" charset="0"/>
              </a:rPr>
              <a:t>1 Block to 25th Ave Beach Access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2"/>
                </a:solidFill>
                <a:latin typeface="Century Gothic" panose="020B0502020202020204" pitchFamily="34" charset="0"/>
              </a:rPr>
              <a:t>Renovated Open Floor Plan w/ Natural Light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2"/>
                </a:solidFill>
                <a:latin typeface="Century Gothic" panose="020B0502020202020204" pitchFamily="34" charset="0"/>
              </a:rPr>
              <a:t>Gourmet Kitchen with High End Appliances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2"/>
                </a:solidFill>
                <a:latin typeface="Century Gothic" panose="020B0502020202020204" pitchFamily="34" charset="0"/>
              </a:rPr>
              <a:t>Insulated and Conditioned Attic Storage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2"/>
                </a:solidFill>
                <a:latin typeface="Century Gothic" panose="020B0502020202020204" pitchFamily="34" charset="0"/>
              </a:rPr>
              <a:t>Large Corner Lot with 2 Driveways plus 1-Car Garage</a:t>
            </a:r>
          </a:p>
          <a:p>
            <a:pPr algn="ctr"/>
            <a:endParaRPr lang="en-US" sz="1100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100" dirty="0">
                <a:solidFill>
                  <a:schemeClr val="tx2"/>
                </a:solidFill>
                <a:latin typeface="Century Gothic" panose="020B0502020202020204" pitchFamily="34" charset="0"/>
              </a:rPr>
              <a:t>Listing Agent is the homeowner.</a:t>
            </a:r>
          </a:p>
          <a:p>
            <a:pPr algn="ctr"/>
            <a:r>
              <a:rPr lang="en-US" sz="1100" dirty="0">
                <a:solidFill>
                  <a:schemeClr val="tx2"/>
                </a:solidFill>
                <a:latin typeface="Century Gothic" panose="020B0502020202020204" pitchFamily="34" charset="0"/>
              </a:rPr>
              <a:t>Reach out for more information!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16D118F-402C-12E1-C34E-F4DC220E34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0" y="11821307"/>
            <a:ext cx="3566160" cy="237744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73C1540-9352-6590-9DAA-BAE5A09AEA1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0" y="9281129"/>
            <a:ext cx="3566160" cy="237744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B1D3718-1CD1-A274-FBD1-60FA4B21231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874520" y="14361485"/>
            <a:ext cx="3566160" cy="2377440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6F06B016-B191-8F4E-9C7A-0B650CB5F6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0946" y="17356146"/>
            <a:ext cx="608384" cy="751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2782DD8-B66E-7808-83E9-9C7F712FAC5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83464" y="17467158"/>
            <a:ext cx="640080" cy="64008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247AB83-B5FB-4D74-33BA-0D81E4FA670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749040" y="9281129"/>
            <a:ext cx="3566160" cy="237744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54FB78D8-FBBF-7DF1-093D-C287E973B934}"/>
              </a:ext>
            </a:extLst>
          </p:cNvPr>
          <p:cNvSpPr txBox="1"/>
          <p:nvPr/>
        </p:nvSpPr>
        <p:spPr>
          <a:xfrm>
            <a:off x="390513" y="6234937"/>
            <a:ext cx="6534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2"/>
                </a:solidFill>
                <a:latin typeface="Century Gothic" panose="020B0502020202020204" pitchFamily="34" charset="0"/>
              </a:rPr>
              <a:t>Duplex with Rental Income or Guest Apartment, or Spacious Single Family</a:t>
            </a: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Century Gothic" panose="020B0502020202020204" pitchFamily="34" charset="0"/>
              </a:rPr>
              <a:t>The opportunities are endless!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B629EFF-7FBB-9DBF-3721-345612820672}"/>
              </a:ext>
            </a:extLst>
          </p:cNvPr>
          <p:cNvSpPr txBox="1"/>
          <p:nvPr/>
        </p:nvSpPr>
        <p:spPr>
          <a:xfrm>
            <a:off x="1709429" y="6942558"/>
            <a:ext cx="36848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2"/>
                </a:solidFill>
                <a:latin typeface="Century Gothic" panose="020B0502020202020204" pitchFamily="34" charset="0"/>
              </a:rPr>
              <a:t>NEW PRICE: $2,220,000</a:t>
            </a: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Century Gothic" panose="020B0502020202020204" pitchFamily="34" charset="0"/>
              </a:rPr>
              <a:t>MLS: 25018140</a:t>
            </a:r>
          </a:p>
        </p:txBody>
      </p:sp>
      <p:sp>
        <p:nvSpPr>
          <p:cNvPr id="24" name="TextBox 23">
            <a:hlinkClick r:id="rId10"/>
            <a:extLst>
              <a:ext uri="{FF2B5EF4-FFF2-40B4-BE49-F238E27FC236}">
                <a16:creationId xmlns:a16="http://schemas.microsoft.com/office/drawing/2014/main" id="{9C37179B-2D7B-2739-CF26-86F9426B4828}"/>
              </a:ext>
            </a:extLst>
          </p:cNvPr>
          <p:cNvSpPr txBox="1"/>
          <p:nvPr/>
        </p:nvSpPr>
        <p:spPr>
          <a:xfrm>
            <a:off x="1" y="16873091"/>
            <a:ext cx="7315199" cy="307777"/>
          </a:xfrm>
          <a:prstGeom prst="rect">
            <a:avLst/>
          </a:prstGeom>
          <a:solidFill>
            <a:srgbClr val="08326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CLICK FOR MLS LISTING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30C50918-C75F-5118-025B-AFE32F02EE9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749040" y="11821307"/>
            <a:ext cx="3566160" cy="237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440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456</TotalTime>
  <Words>100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Bradley Hand ITC</vt:lpstr>
      <vt:lpstr>Calibri</vt:lpstr>
      <vt:lpstr>Calibri Light</vt:lpstr>
      <vt:lpstr>Century Gothic</vt:lpstr>
      <vt:lpstr>Office 2013 - 2022 Theme</vt:lpstr>
      <vt:lpstr>The Beach Life Is Calling! Price Improved!!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Agents &amp; Buyers Welcome!</dc:title>
  <dc:creator>A. Thomas Price</dc:creator>
  <cp:lastModifiedBy>A. Thomas Price</cp:lastModifiedBy>
  <cp:revision>27</cp:revision>
  <dcterms:created xsi:type="dcterms:W3CDTF">2022-10-19T11:58:47Z</dcterms:created>
  <dcterms:modified xsi:type="dcterms:W3CDTF">2025-08-15T18:45:54Z</dcterms:modified>
</cp:coreProperties>
</file>