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3152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3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299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85B91-30FE-6A20-6857-75B82536A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496484"/>
            <a:ext cx="54864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A57F13-92BD-F6C7-B814-28455290C6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802717"/>
            <a:ext cx="54864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270A8-11BA-8B98-8EA5-952AD88F5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17AA-6964-4E9B-8690-4286F65E5FB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1461F-19AE-49DC-6F3C-38AE2222E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43ABA-665F-7F63-8A86-EA41560BB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DECB-0C7F-4F1E-A5A9-FCCF4555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1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33A51-7785-236A-9056-F8FC0D0B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ACBF65-C9CE-2AC5-6BE6-EB56DCFFC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07CF9-F3DD-6C84-0E63-17CB517E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17AA-6964-4E9B-8690-4286F65E5FB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65732-AC29-B7E8-1616-F85A9F348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0C432-FA0D-356D-83B9-E164F49E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DECB-0C7F-4F1E-A5A9-FCCF4555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95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D587CB-0828-DB07-8102-37D8BE6131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234940" y="486834"/>
            <a:ext cx="157734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FDE598-AF95-338D-2C0C-6DE563A67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2920" y="486834"/>
            <a:ext cx="464058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72430-0099-7EF1-E6CF-7ACB2EC7D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17AA-6964-4E9B-8690-4286F65E5FB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101A6-7B61-B779-FA12-B6922FB21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8E1DF-C2DD-F30B-5E88-B2A800ACD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DECB-0C7F-4F1E-A5A9-FCCF4555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34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EF905-71A0-C2F5-F547-15C1526BE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16F58-A730-0D76-9F4C-5A3406452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5A2CB-4792-C0C0-F60F-D8D916013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17AA-6964-4E9B-8690-4286F65E5FB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607B6-F2FA-D950-4138-61E427F9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AE236-7255-9813-3DA1-4925E448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DECB-0C7F-4F1E-A5A9-FCCF4555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A877-CCA1-BFE3-86AF-6866A016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10" y="2279652"/>
            <a:ext cx="630936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D4BA9-2D79-8204-EE11-2E8FAB8A2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110" y="6119285"/>
            <a:ext cx="630936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341B9-5B59-01E9-C24A-2652E0DD0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17AA-6964-4E9B-8690-4286F65E5FB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6C6DD-5C94-35EF-C464-458364AA8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831EA-A9CC-8DE8-C860-65B4DE3C9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DECB-0C7F-4F1E-A5A9-FCCF4555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7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DF8D7-4723-AF4C-BF7A-A7FD24B36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C7EA2-3EF0-CC82-E7E2-C88C687E8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2434167"/>
            <a:ext cx="310896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89B001-D6C6-F63A-8837-751D0F9EB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3320" y="2434167"/>
            <a:ext cx="310896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36D63-4DA0-8E19-2890-2E57FBC5C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17AA-6964-4E9B-8690-4286F65E5FB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1C2A4B-AF59-357A-8B14-293F23E04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0D25F7-92B1-C217-9C2F-2F8DE5CC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DECB-0C7F-4F1E-A5A9-FCCF4555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49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B0C43-4186-63C4-8441-FE5FDF718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73" y="486834"/>
            <a:ext cx="630936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8E5CD-4EF9-4A0C-B728-CB06BAB8F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873" y="2241551"/>
            <a:ext cx="3094672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ACEEF-2115-4C41-7BE4-58885611A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3873" y="3340100"/>
            <a:ext cx="3094672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DF9B7-271D-38D5-38A1-7BA7869F0D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03320" y="2241551"/>
            <a:ext cx="3109913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BDC9C-610C-91DB-2AA6-D89460B5D7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03320" y="3340100"/>
            <a:ext cx="310991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50F803-A900-987C-9089-B9C486ED6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17AA-6964-4E9B-8690-4286F65E5FB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86B942-F30E-91D3-B1EA-E8D569A7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C14BB8-6346-105F-DA0F-A04B783E0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DECB-0C7F-4F1E-A5A9-FCCF4555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5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4EAD8-AF98-C814-1F81-DC6FE6BD3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3701F0-D174-2549-CB3C-60B90BAFB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17AA-6964-4E9B-8690-4286F65E5FB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759D31-B69D-7D56-3DF2-A0C9232BB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123B2C-5366-9DBC-7B68-B0BC2D4F0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DECB-0C7F-4F1E-A5A9-FCCF4555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63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D3367C-A43E-3AA2-3F66-365A97D7E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17AA-6964-4E9B-8690-4286F65E5FB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21F93D-DA59-5D95-5AF6-1A9934E55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47D05-D97D-FC0E-2D0C-B01AFF215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DECB-0C7F-4F1E-A5A9-FCCF4555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46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CA8E1-27C0-ACD6-8570-06CA646D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73" y="609600"/>
            <a:ext cx="2359342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7E56A-8CF7-1E35-CFB0-E11F00F22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9913" y="1316567"/>
            <a:ext cx="370332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E1DB9-8784-B97E-95AB-ED2440440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873" y="2743200"/>
            <a:ext cx="2359342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C9D50-3150-C8C6-BEA9-D95E93C6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17AA-6964-4E9B-8690-4286F65E5FB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F8E12-BA79-77B0-EC5F-E8851BD61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9C7EA-21BC-E260-43B2-F82521376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DECB-0C7F-4F1E-A5A9-FCCF4555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59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9F0B8-AA31-4EC7-A3E3-85032A22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73" y="609600"/>
            <a:ext cx="2359342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FE87F6-D021-E1DA-5E7B-EF000607B6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109913" y="1316567"/>
            <a:ext cx="3703320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7B9E2-70A4-8852-215D-6F5754668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873" y="2743200"/>
            <a:ext cx="2359342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D2450-DDEB-EF22-1242-034DF9283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17AA-6964-4E9B-8690-4286F65E5FB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508C6-5C39-D410-CA7B-BA6D34013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08C20-4C70-45F0-AC73-B54F95BA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DECB-0C7F-4F1E-A5A9-FCCF4555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28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2BD624-3343-1009-38ED-0E17114E5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486834"/>
            <a:ext cx="630936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5F22C-DCC3-AE9F-B81E-38F703486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20" y="2434167"/>
            <a:ext cx="630936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9FCB5-4868-2D00-A49D-307A44970E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2920" y="8475134"/>
            <a:ext cx="164592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417AA-6964-4E9B-8690-4286F65E5FB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BD2F2-F4D8-9296-B821-0043E1DE5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160" y="8475134"/>
            <a:ext cx="246888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E55A7-286D-065B-5CEF-8A5E8160E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66360" y="8475134"/>
            <a:ext cx="164592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DDECB-0C7F-4F1E-A5A9-FCCF4555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4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VrPB2yO9vcY" TargetMode="External"/><Relationship Id="rId13" Type="http://schemas.openxmlformats.org/officeDocument/2006/relationships/image" Target="../media/image10.jpg"/><Relationship Id="rId1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6.gif"/><Relationship Id="rId12" Type="http://schemas.openxmlformats.org/officeDocument/2006/relationships/image" Target="../media/image9.jp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8.jpg"/><Relationship Id="rId5" Type="http://schemas.openxmlformats.org/officeDocument/2006/relationships/image" Target="../media/image4.jpg"/><Relationship Id="rId15" Type="http://schemas.openxmlformats.org/officeDocument/2006/relationships/image" Target="../media/image12.jpg"/><Relationship Id="rId10" Type="http://schemas.openxmlformats.org/officeDocument/2006/relationships/image" Target="../media/image7.jpg"/><Relationship Id="rId19" Type="http://schemas.openxmlformats.org/officeDocument/2006/relationships/image" Target="../media/image16.svg"/><Relationship Id="rId4" Type="http://schemas.openxmlformats.org/officeDocument/2006/relationships/image" Target="../media/image3.jpg"/><Relationship Id="rId9" Type="http://schemas.openxmlformats.org/officeDocument/2006/relationships/hyperlink" Target="https://www.flexmls.com/share/D6GZp/2407-Cameron-Boulevard,-Isle-of-Palms,-SC-29451" TargetMode="External"/><Relationship Id="rId1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44945-A9CC-DFF0-C1C9-2BB7276DB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8284" y="-49774"/>
            <a:ext cx="4346916" cy="575709"/>
          </a:xfrm>
          <a:noFill/>
          <a:ln>
            <a:noFill/>
          </a:ln>
        </p:spPr>
        <p:txBody>
          <a:bodyPr anchor="t">
            <a:no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Adobe Handwriting Frank" panose="03080402040302070206" pitchFamily="66" charset="0"/>
              </a:rPr>
              <a:t>Opportunity on IOP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1E1D0-9AD9-4BED-A329-A9D7B6F58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1036" y="704088"/>
            <a:ext cx="4081412" cy="43634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2407 Cameron Boulevard</a:t>
            </a:r>
          </a:p>
        </p:txBody>
      </p:sp>
      <p:pic>
        <p:nvPicPr>
          <p:cNvPr id="35" name="Graphic 34" descr="Blueprint outline">
            <a:extLst>
              <a:ext uri="{FF2B5EF4-FFF2-40B4-BE49-F238E27FC236}">
                <a16:creationId xmlns:a16="http://schemas.microsoft.com/office/drawing/2014/main" id="{C0441DEF-18BF-C5D1-0843-9938975EC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74718" y="4821976"/>
            <a:ext cx="506064" cy="59584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3B2163B-949A-DA39-590E-1904217AF7BD}"/>
              </a:ext>
            </a:extLst>
          </p:cNvPr>
          <p:cNvSpPr txBox="1"/>
          <p:nvPr/>
        </p:nvSpPr>
        <p:spPr>
          <a:xfrm>
            <a:off x="8661163" y="5308596"/>
            <a:ext cx="4793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24C747-1A8D-2EE3-C495-C3A7833BC351}"/>
              </a:ext>
            </a:extLst>
          </p:cNvPr>
          <p:cNvSpPr txBox="1"/>
          <p:nvPr/>
        </p:nvSpPr>
        <p:spPr>
          <a:xfrm>
            <a:off x="9261277" y="5308596"/>
            <a:ext cx="479342" cy="246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entury Gothic" panose="020B0502020202020204" pitchFamily="34" charset="0"/>
              </a:rPr>
              <a:t>1,844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0B926-867B-7CBB-673C-3084168EA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7765" y="2685820"/>
            <a:ext cx="1492854" cy="995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BAA087-D5FC-08C9-143C-81428C7F5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6250" y="1365231"/>
            <a:ext cx="1490911" cy="9939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A1446C-5246-385C-EFE1-915BF3926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93" y="91404"/>
            <a:ext cx="2876391" cy="30029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961B75F-0215-7D19-DFEE-6BDF08056B9C}"/>
              </a:ext>
            </a:extLst>
          </p:cNvPr>
          <p:cNvSpPr txBox="1"/>
          <p:nvPr/>
        </p:nvSpPr>
        <p:spPr>
          <a:xfrm>
            <a:off x="760925" y="7350349"/>
            <a:ext cx="285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83262"/>
                </a:solidFill>
                <a:latin typeface="Century Gothic" panose="020B0502020202020204" pitchFamily="34" charset="0"/>
              </a:rPr>
              <a:t>Jeanette Cornier</a:t>
            </a:r>
            <a:br>
              <a:rPr lang="en-US" sz="1600" dirty="0">
                <a:solidFill>
                  <a:srgbClr val="083262"/>
                </a:solidFill>
                <a:latin typeface="Century Gothic" panose="020B0502020202020204" pitchFamily="34" charset="0"/>
              </a:rPr>
            </a:br>
            <a:r>
              <a:rPr lang="en-US" sz="1000" dirty="0">
                <a:solidFill>
                  <a:srgbClr val="083262"/>
                </a:solidFill>
                <a:latin typeface="Century Gothic" panose="020B0502020202020204" pitchFamily="34" charset="0"/>
              </a:rPr>
              <a:t>303.204.9694</a:t>
            </a:r>
          </a:p>
          <a:p>
            <a:r>
              <a:rPr lang="en-US" sz="1000" dirty="0">
                <a:solidFill>
                  <a:srgbClr val="083262"/>
                </a:solidFill>
                <a:latin typeface="Century Gothic" panose="020B0502020202020204" pitchFamily="34" charset="0"/>
              </a:rPr>
              <a:t>jeanette.cornier@carolinaone.com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4C763E5-66FC-1F7E-0E43-DA00300BAB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0311" y="7430418"/>
            <a:ext cx="930252" cy="640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B6364-BBA5-DD85-ACE9-4C6DA6EE40DC}"/>
              </a:ext>
            </a:extLst>
          </p:cNvPr>
          <p:cNvSpPr txBox="1"/>
          <p:nvPr/>
        </p:nvSpPr>
        <p:spPr>
          <a:xfrm>
            <a:off x="0" y="3746451"/>
            <a:ext cx="55065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Luxury Duplex with Short‑Term Rental Potential</a:t>
            </a:r>
          </a:p>
          <a:p>
            <a:pPr algn="ctr"/>
            <a:endParaRPr lang="en-US" sz="15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500" dirty="0">
                <a:solidFill>
                  <a:schemeClr val="tx2"/>
                </a:solidFill>
                <a:latin typeface="Century Gothic" panose="020B0502020202020204" pitchFamily="34" charset="0"/>
              </a:rPr>
              <a:t>Perfect for STR income, a spacious guest apartment, or multi‑generational living. Only one block from beach access with convenient golf cart parking.</a:t>
            </a:r>
          </a:p>
          <a:p>
            <a:pPr algn="ctr"/>
            <a:endParaRPr lang="en-US" sz="14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200" b="1" u="sng" dirty="0">
                <a:solidFill>
                  <a:schemeClr val="tx2"/>
                </a:solidFill>
                <a:latin typeface="Century Gothic" panose="020B0502020202020204" pitchFamily="34" charset="0"/>
              </a:rPr>
              <a:t>Property Highlights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Century Gothic" panose="020B0502020202020204" pitchFamily="34" charset="0"/>
              </a:rPr>
              <a:t>Beautifully renovated open floor plan with abundant natural light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Century Gothic" panose="020B0502020202020204" pitchFamily="34" charset="0"/>
              </a:rPr>
              <a:t>Gourmet kitchen featuring high-end stainless steel appliances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Century Gothic" panose="020B0502020202020204" pitchFamily="34" charset="0"/>
              </a:rPr>
              <a:t>Duplex layout offering flexibility for rentals or guest accommodations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Century Gothic" panose="020B0502020202020204" pitchFamily="34" charset="0"/>
              </a:rPr>
              <a:t>Large corner lot with fenced yard &amp; covered porches with palm views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Century Gothic" panose="020B0502020202020204" pitchFamily="34" charset="0"/>
              </a:rPr>
              <a:t>Gravel driveways and 1-car garage with excellent parking options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2"/>
                </a:solidFill>
                <a:latin typeface="Century Gothic" panose="020B0502020202020204" pitchFamily="34" charset="0"/>
              </a:rPr>
              <a:t>Coastal oasis ideal for relaxation and entertaining</a:t>
            </a:r>
          </a:p>
          <a:p>
            <a:pPr algn="ctr"/>
            <a:endParaRPr lang="en-US" sz="1200" dirty="0">
              <a:solidFill>
                <a:schemeClr val="tx2"/>
              </a:solidFill>
              <a:latin typeface="Century Gothic" panose="020B0502020202020204" pitchFamily="34" charset="0"/>
              <a:hlinkClick r:id="rId8"/>
            </a:endParaRPr>
          </a:p>
          <a:p>
            <a:pPr algn="ctr"/>
            <a:r>
              <a:rPr lang="en-US" sz="1200" dirty="0">
                <a:solidFill>
                  <a:schemeClr val="tx2"/>
                </a:solidFill>
                <a:latin typeface="Century Gothic" panose="020B0502020202020204" pitchFamily="34" charset="0"/>
                <a:hlinkClick r:id="rId8"/>
              </a:rPr>
              <a:t>VIDEO TOUR</a:t>
            </a:r>
            <a:r>
              <a:rPr lang="en-US" sz="1200" dirty="0">
                <a:solidFill>
                  <a:schemeClr val="tx2"/>
                </a:solidFill>
                <a:latin typeface="Century Gothic" panose="020B0502020202020204" pitchFamily="34" charset="0"/>
              </a:rPr>
              <a:t> | </a:t>
            </a:r>
            <a:r>
              <a:rPr lang="en-US" sz="1200" dirty="0">
                <a:solidFill>
                  <a:schemeClr val="tx2"/>
                </a:solidFill>
                <a:latin typeface="Century Gothic" panose="020B0502020202020204" pitchFamily="34" charset="0"/>
                <a:hlinkClick r:id="rId9"/>
              </a:rPr>
              <a:t>LISTING INFO</a:t>
            </a:r>
            <a:endParaRPr lang="en-US" sz="12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/>
            <a:endParaRPr lang="en-US" sz="12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200" i="1" dirty="0">
                <a:solidFill>
                  <a:schemeClr val="tx2"/>
                </a:solidFill>
                <a:latin typeface="Century Gothic" panose="020B0502020202020204" pitchFamily="34" charset="0"/>
              </a:rPr>
              <a:t>Listing Agent is Seller</a:t>
            </a:r>
            <a:endParaRPr lang="en-US" sz="1400" i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E63AF5-E08C-C8FB-EE15-FDC1B04AA2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89499" y="1760255"/>
            <a:ext cx="3429000" cy="22851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C99288-3ADC-3381-B536-6A2ED08DC201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2"/>
          <a:stretch>
            <a:fillRect/>
          </a:stretch>
        </p:blipFill>
        <p:spPr>
          <a:xfrm>
            <a:off x="9772083" y="1551016"/>
            <a:ext cx="1719072" cy="1143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F06B016-B191-8F4E-9C7A-0B650CB5F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466" y="7374912"/>
            <a:ext cx="608384" cy="75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DAF66-DE50-54B0-C470-EBCDC12C6EC6}"/>
              </a:ext>
            </a:extLst>
          </p:cNvPr>
          <p:cNvSpPr txBox="1"/>
          <p:nvPr/>
        </p:nvSpPr>
        <p:spPr>
          <a:xfrm>
            <a:off x="3079807" y="1318581"/>
            <a:ext cx="4123870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numCol="1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Century Gothic" panose="020B0502020202020204" pitchFamily="34" charset="0"/>
              </a:rPr>
              <a:t>$2,220,000 | MLS# 25018140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47AB83-B5FB-4D74-33BA-0D81E4FA6706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6521" y="3214653"/>
            <a:ext cx="1714500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8E1536-E44E-6282-0139-D367DC6E638B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6521" y="4647989"/>
            <a:ext cx="1714500" cy="1143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89E711-35EE-4D27-2755-E47176BA8CD0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6521" y="6081326"/>
            <a:ext cx="1714500" cy="1143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37BF67E-489F-FDF4-8266-3C5271E3E83B}"/>
              </a:ext>
            </a:extLst>
          </p:cNvPr>
          <p:cNvSpPr txBox="1"/>
          <p:nvPr/>
        </p:nvSpPr>
        <p:spPr>
          <a:xfrm>
            <a:off x="89991" y="3195233"/>
            <a:ext cx="5326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entury Gothic" panose="020B0502020202020204" pitchFamily="34" charset="0"/>
              </a:rPr>
              <a:t>2025 Countdown - Invest Now!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E85DEC-99FB-CA47-FE90-307DF755A297}"/>
              </a:ext>
            </a:extLst>
          </p:cNvPr>
          <p:cNvGrpSpPr/>
          <p:nvPr/>
        </p:nvGrpSpPr>
        <p:grpSpPr>
          <a:xfrm>
            <a:off x="4079004" y="1950244"/>
            <a:ext cx="2125477" cy="784856"/>
            <a:chOff x="3173521" y="1950244"/>
            <a:chExt cx="2125477" cy="784856"/>
          </a:xfrm>
        </p:grpSpPr>
        <p:pic>
          <p:nvPicPr>
            <p:cNvPr id="34" name="Graphic 33" descr="Bed outline">
              <a:extLst>
                <a:ext uri="{FF2B5EF4-FFF2-40B4-BE49-F238E27FC236}">
                  <a16:creationId xmlns:a16="http://schemas.microsoft.com/office/drawing/2014/main" id="{0C4CA87C-E05B-87A6-FDC2-E068596D0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400549" y="1950244"/>
              <a:ext cx="506064" cy="595844"/>
            </a:xfrm>
            <a:prstGeom prst="rect">
              <a:avLst/>
            </a:prstGeom>
          </p:spPr>
        </p:pic>
        <p:pic>
          <p:nvPicPr>
            <p:cNvPr id="36" name="Graphic 35" descr="Bathtub outline">
              <a:extLst>
                <a:ext uri="{FF2B5EF4-FFF2-40B4-BE49-F238E27FC236}">
                  <a16:creationId xmlns:a16="http://schemas.microsoft.com/office/drawing/2014/main" id="{07B80C55-6127-134C-4C79-9EA68540E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565906" y="1950244"/>
              <a:ext cx="506064" cy="595844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B1F621C-2B3D-2EFF-E13C-8EBE4D1226B8}"/>
                </a:ext>
              </a:extLst>
            </p:cNvPr>
            <p:cNvSpPr txBox="1"/>
            <p:nvPr/>
          </p:nvSpPr>
          <p:spPr>
            <a:xfrm>
              <a:off x="4338878" y="2488879"/>
              <a:ext cx="96012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latin typeface="Century Gothic" panose="020B0502020202020204" pitchFamily="34" charset="0"/>
                </a:rPr>
                <a:t>4 Bathrooms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5DDF4C-CDC1-7992-AA32-709E0CEDC934}"/>
                </a:ext>
              </a:extLst>
            </p:cNvPr>
            <p:cNvSpPr txBox="1"/>
            <p:nvPr/>
          </p:nvSpPr>
          <p:spPr>
            <a:xfrm>
              <a:off x="3173521" y="2488879"/>
              <a:ext cx="96012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latin typeface="Century Gothic" panose="020B0502020202020204" pitchFamily="34" charset="0"/>
                </a:rPr>
                <a:t>5 Bedrooms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4440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135</Words>
  <Application>Microsoft Office PowerPoint</Application>
  <PresentationFormat>Custom</PresentationFormat>
  <Paragraphs>25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Adobe Handwriting Frank</vt:lpstr>
      <vt:lpstr>Arial</vt:lpstr>
      <vt:lpstr>Calibri</vt:lpstr>
      <vt:lpstr>Calibri Light</vt:lpstr>
      <vt:lpstr>Century Gothic</vt:lpstr>
      <vt:lpstr>Office Theme</vt:lpstr>
      <vt:lpstr>Opportunity on IOP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Agents &amp; Buyers Welcome!</dc:title>
  <dc:creator>A. Thomas Price</dc:creator>
  <cp:lastModifiedBy>A. Thomas Price</cp:lastModifiedBy>
  <cp:revision>31</cp:revision>
  <dcterms:created xsi:type="dcterms:W3CDTF">2022-10-19T11:58:47Z</dcterms:created>
  <dcterms:modified xsi:type="dcterms:W3CDTF">2025-11-21T00:45:20Z</dcterms:modified>
</cp:coreProperties>
</file>