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3F"/>
    <a:srgbClr val="A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66" y="-233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7315200" cy="4876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315200" cy="974351"/>
          </a:xfrm>
        </p:spPr>
        <p:txBody>
          <a:bodyPr>
            <a:noAutofit/>
          </a:bodyPr>
          <a:lstStyle/>
          <a:p>
            <a:pPr algn="l"/>
            <a:r>
              <a:rPr lang="en-US" sz="2364" b="1" dirty="0">
                <a:ln w="3175">
                  <a:noFill/>
                </a:ln>
                <a:solidFill>
                  <a:srgbClr val="00273F"/>
                </a:solidFill>
                <a:latin typeface="Century Gothic" panose="020B0502020202020204" pitchFamily="34" charset="0"/>
              </a:rPr>
              <a:t>Just Listed!</a:t>
            </a:r>
            <a:br>
              <a:rPr lang="en-US" sz="2364" b="1" dirty="0">
                <a:ln w="3175">
                  <a:noFill/>
                </a:ln>
                <a:solidFill>
                  <a:srgbClr val="00273F"/>
                </a:solidFill>
                <a:latin typeface="Century Gothic" panose="020B0502020202020204" pitchFamily="34" charset="0"/>
              </a:rPr>
            </a:br>
            <a:r>
              <a:rPr lang="en-US" sz="1818" b="1" i="1" dirty="0">
                <a:ln w="3175">
                  <a:noFill/>
                </a:ln>
                <a:solidFill>
                  <a:srgbClr val="00273F"/>
                </a:solidFill>
                <a:latin typeface="Century Gothic" panose="020B0502020202020204" pitchFamily="34" charset="0"/>
              </a:rPr>
              <a:t>Fully Fenced In Yard</a:t>
            </a:r>
            <a:br>
              <a:rPr lang="en-US" sz="1818" b="1" i="1" dirty="0">
                <a:ln w="3175">
                  <a:noFill/>
                </a:ln>
                <a:solidFill>
                  <a:srgbClr val="00273F"/>
                </a:solidFill>
                <a:latin typeface="Century Gothic" panose="020B0502020202020204" pitchFamily="34" charset="0"/>
              </a:rPr>
            </a:br>
            <a:r>
              <a:rPr lang="en-US" sz="1818" b="1" i="1" dirty="0">
                <a:ln w="3175">
                  <a:noFill/>
                </a:ln>
                <a:solidFill>
                  <a:srgbClr val="00273F"/>
                </a:solidFill>
                <a:latin typeface="Century Gothic" panose="020B0502020202020204" pitchFamily="34" charset="0"/>
              </a:rPr>
              <a:t>New Roof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876800"/>
            <a:ext cx="7010400" cy="2597727"/>
          </a:xfrm>
        </p:spPr>
        <p:txBody>
          <a:bodyPr anchor="ctr">
            <a:noAutofit/>
          </a:bodyPr>
          <a:lstStyle/>
          <a:p>
            <a:r>
              <a:rPr lang="en-US" sz="1350" b="1" dirty="0">
                <a:solidFill>
                  <a:srgbClr val="00273F"/>
                </a:solidFill>
                <a:latin typeface="Century Gothic" panose="020B0502020202020204" pitchFamily="34" charset="0"/>
              </a:rPr>
              <a:t>Welcome home to 2409 Fulford Court in Chadbury Village which is conveniently located close to the beach and shopping district. This two-story home is overflowing with charm with a quaint front porch and a lovely outdoor living space! The roof was replaced in 2020! This home has hardwood floors throughout the downstairs and a woodburning fireplace that leads into a light and bright kitchen. Kitchen has white shaker cabinets, stainless steel appliances, and a large breakfast area with a wonderful built-in bench. Upstairs you will find a large master retreat with dual vanities and a walk-in closet. In addition, upstairs are two large secondary bedrooms and a full bathroom. The Backyard is perfect for entertaining! It is fully fenced in with an elevated deck and room for a garden! An added bonus is the full size 2 car detached garage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75019" y="8382000"/>
            <a:ext cx="271549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91" b="1" dirty="0">
                <a:solidFill>
                  <a:srgbClr val="00273F"/>
                </a:solidFill>
                <a:latin typeface="Century Gothic" panose="020B0502020202020204" pitchFamily="34" charset="0"/>
              </a:rPr>
              <a:t>Scott Fulton</a:t>
            </a:r>
            <a:br>
              <a:rPr lang="en-US" sz="1091" b="1" dirty="0">
                <a:solidFill>
                  <a:srgbClr val="00273F"/>
                </a:solidFill>
                <a:latin typeface="Century Gothic" panose="020B0502020202020204" pitchFamily="34" charset="0"/>
              </a:rPr>
            </a:br>
            <a:r>
              <a:rPr lang="en-US" sz="1091" dirty="0">
                <a:solidFill>
                  <a:srgbClr val="00273F"/>
                </a:solidFill>
                <a:latin typeface="Century Gothic" panose="020B0502020202020204" pitchFamily="34" charset="0"/>
              </a:rPr>
              <a:t>843-324-8845</a:t>
            </a:r>
          </a:p>
          <a:p>
            <a:pPr algn="r"/>
            <a:r>
              <a:rPr lang="en-US" sz="1091" dirty="0">
                <a:solidFill>
                  <a:srgbClr val="00273F"/>
                </a:solidFill>
                <a:latin typeface="Century Gothic" panose="020B0502020202020204" pitchFamily="34" charset="0"/>
              </a:rPr>
              <a:t>ScottandMarthe@gmail.com</a:t>
            </a:r>
            <a:endParaRPr lang="en-US" sz="909" dirty="0">
              <a:solidFill>
                <a:srgbClr val="0027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7125" y="8558547"/>
            <a:ext cx="1060950" cy="2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1" y="8799931"/>
            <a:ext cx="701040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18" dirty="0">
                <a:solidFill>
                  <a:srgbClr val="00273F"/>
                </a:solidFill>
                <a:latin typeface="Century Gothic" panose="020B0502020202020204" pitchFamily="34" charset="0"/>
              </a:rPr>
              <a:t>fultonteixeirahomes.com </a:t>
            </a:r>
          </a:p>
          <a:p>
            <a:pPr algn="ctr"/>
            <a:r>
              <a:rPr lang="en-US" sz="818" dirty="0">
                <a:solidFill>
                  <a:srgbClr val="00273F"/>
                </a:solidFill>
                <a:latin typeface="Century Gothic" panose="020B0502020202020204" pitchFamily="34" charset="0"/>
              </a:rPr>
              <a:t>Carolina One Real Estate | 2713 Highway 17 North | Mt. Pleasant, SC 29466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53168" y="2763560"/>
            <a:ext cx="4209632" cy="104644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2409 Fulford Court</a:t>
            </a:r>
          </a:p>
          <a:p>
            <a:pPr algn="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Chadbury Village</a:t>
            </a:r>
          </a:p>
          <a:p>
            <a:pPr algn="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Mount Pleasant, SC 29466</a:t>
            </a:r>
          </a:p>
          <a:p>
            <a:pPr algn="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20028012 | $435,000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4146" y="7474527"/>
            <a:ext cx="1246909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19" y="7474527"/>
            <a:ext cx="1246909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27B98B-7676-4F52-B530-72FEFD98EB9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5891" y="7474527"/>
            <a:ext cx="1246909" cy="83127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4146" y="3886200"/>
            <a:ext cx="1246909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5891" y="3886200"/>
            <a:ext cx="1246909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7616" y="3886200"/>
            <a:ext cx="1241714" cy="83127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E28DC-620C-46AE-8220-74AF114240F1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3886200"/>
            <a:ext cx="1246909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51B42-2571-4B56-AEEF-D026583FD57A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273" y="3886200"/>
            <a:ext cx="1246909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AAFA8-5F7C-4E23-93E6-B6BEA3A07BA7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7474527"/>
            <a:ext cx="1246909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AC2D94-403F-4271-AB63-D0BA98487C72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273" y="7474527"/>
            <a:ext cx="1246909" cy="8312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F6E6A9-BF9E-45FE-8B91-0206727B61DE}"/>
              </a:ext>
            </a:extLst>
          </p:cNvPr>
          <p:cNvSpPr/>
          <p:nvPr/>
        </p:nvSpPr>
        <p:spPr>
          <a:xfrm>
            <a:off x="152400" y="8382000"/>
            <a:ext cx="271549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1" b="1" dirty="0">
                <a:solidFill>
                  <a:srgbClr val="00273F"/>
                </a:solidFill>
                <a:latin typeface="Century Gothic" panose="020B0502020202020204" pitchFamily="34" charset="0"/>
              </a:rPr>
              <a:t>Marthe Teixeira</a:t>
            </a:r>
            <a:br>
              <a:rPr lang="en-US" sz="1091" b="1" dirty="0">
                <a:solidFill>
                  <a:srgbClr val="00273F"/>
                </a:solidFill>
                <a:latin typeface="Century Gothic" panose="020B0502020202020204" pitchFamily="34" charset="0"/>
              </a:rPr>
            </a:br>
            <a:r>
              <a:rPr lang="en-US" sz="1091" dirty="0">
                <a:solidFill>
                  <a:srgbClr val="00273F"/>
                </a:solidFill>
                <a:latin typeface="Century Gothic" panose="020B0502020202020204" pitchFamily="34" charset="0"/>
              </a:rPr>
              <a:t>(917) 325-8033</a:t>
            </a:r>
          </a:p>
          <a:p>
            <a:r>
              <a:rPr lang="en-US" sz="1091" dirty="0">
                <a:solidFill>
                  <a:srgbClr val="00273F"/>
                </a:solidFill>
                <a:latin typeface="Century Gothic" panose="020B0502020202020204" pitchFamily="34" charset="0"/>
              </a:rPr>
              <a:t>marthet@carolinaone.com</a:t>
            </a:r>
            <a:endParaRPr lang="en-US" sz="909" dirty="0">
              <a:solidFill>
                <a:srgbClr val="00273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219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Just Listed! Fully Fenced In Yard New Roof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61</cp:revision>
  <dcterms:created xsi:type="dcterms:W3CDTF">2006-08-16T00:00:00Z</dcterms:created>
  <dcterms:modified xsi:type="dcterms:W3CDTF">2020-10-13T12:40:00Z</dcterms:modified>
</cp:coreProperties>
</file>