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2070" y="-175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image" Target="../media/image1.jp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gentownedrealty.com/" TargetMode="External"/><Relationship Id="rId11" Type="http://schemas.openxmlformats.org/officeDocument/2006/relationships/image" Target="../media/image8.jpeg"/><Relationship Id="rId5" Type="http://schemas.openxmlformats.org/officeDocument/2006/relationships/hyperlink" Target="mailto:jill@agentowned.com" TargetMode="Externa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05"/>
            <a:ext cx="7772400" cy="42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-4267200" y="2957630"/>
            <a:ext cx="357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alpha val="77000"/>
                    </a:schemeClr>
                  </a:outerShdw>
                </a:effectLst>
                <a:latin typeface="Gabriola" panose="04040605051002020D02" pitchFamily="82" charset="0"/>
              </a:rPr>
              <a:t>Loaded with Updates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276600"/>
            <a:ext cx="6439534" cy="914399"/>
          </a:xfrm>
        </p:spPr>
        <p:txBody>
          <a:bodyPr anchor="ctr">
            <a:noAutofit/>
          </a:bodyPr>
          <a:lstStyle/>
          <a:p>
            <a:r>
              <a:rPr lang="nl-N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240 Sinclair Road</a:t>
            </a:r>
            <a:br>
              <a:rPr lang="nl-N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Greenwood Ranches | Summerville</a:t>
            </a:r>
            <a:b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MLS# 16028806 | $569,900</a:t>
            </a:r>
            <a:endParaRPr lang="en-US" sz="1200" dirty="0">
              <a:solidFill>
                <a:schemeClr val="bg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62822"/>
            <a:ext cx="6439534" cy="3825477"/>
          </a:xfrm>
        </p:spPr>
        <p:txBody>
          <a:bodyPr anchor="ctr">
            <a:noAutofit/>
          </a:bodyPr>
          <a:lstStyle/>
          <a:p>
            <a:r>
              <a:rPr lang="en-US" sz="13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Beautiful 3 bedroom 2.5 bath log cabin home with chef's kitchen! This equestrian ranch has it all and only a short drive to shopping, dining and in Dorchester II School District-but you feel like you are in a private rural area! </a:t>
            </a:r>
          </a:p>
          <a:p>
            <a:endParaRPr lang="en-US" sz="1300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r>
              <a:rPr lang="en-US" sz="13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This log cabins shows great and includes a gourmet kitchen, an abundance of windows and natural light, master suite down, master bath with claw foot tub, full front porch, back deck, screened-in porch, a </a:t>
            </a:r>
            <a:r>
              <a:rPr lang="en-US" sz="1300" dirty="0" err="1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tankless</a:t>
            </a:r>
            <a:r>
              <a:rPr lang="en-US" sz="13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water heater, NO CARPET ANYWHERE, No HOA, and metal 5E roof. </a:t>
            </a:r>
          </a:p>
          <a:p>
            <a:endParaRPr lang="en-US" sz="1300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r>
              <a:rPr lang="en-US" sz="13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*Fenced Riding Ring</a:t>
            </a:r>
          </a:p>
          <a:p>
            <a:r>
              <a:rPr lang="en-US" sz="13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*Pasture</a:t>
            </a:r>
          </a:p>
          <a:p>
            <a:r>
              <a:rPr lang="en-US" sz="13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*40x60 Workshop with electricity and water which can also be garage for 3+ vehicles</a:t>
            </a:r>
          </a:p>
          <a:p>
            <a:r>
              <a:rPr lang="en-US" sz="13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*5 Stall Barn with 4 12x12 stalls, 1 12x24 stall, and a 16x16 feed room</a:t>
            </a:r>
          </a:p>
          <a:p>
            <a:r>
              <a:rPr lang="en-US" sz="13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*Adjacent Lots may be available for sale for more acreage. </a:t>
            </a:r>
          </a:p>
          <a:p>
            <a:endParaRPr lang="en-US" sz="1300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r>
              <a:rPr lang="en-US" sz="13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This home has endless possibilities!!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8724" y="2082680"/>
            <a:ext cx="1216152" cy="810768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8724" y="114110"/>
            <a:ext cx="1216152" cy="810768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076190" y="8915400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Jill </a:t>
            </a:r>
            <a:r>
              <a:rPr lang="en-US" sz="1600" b="1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Marcacci</a:t>
            </a:r>
            <a:endParaRPr lang="en-US" sz="1600" b="1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843-297-5590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jill@agentowned.com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9812179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AgentOwned Realty Co. Preferred Group, Inc. | 824 Johnnie </a:t>
            </a:r>
            <a:r>
              <a:rPr lang="en-US" sz="10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Dodds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7216" y="8915400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843-670-2835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stan.huff@agentowned.com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91564" y="9598644"/>
            <a:ext cx="17892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  <a:hlinkClick r:id="rId6"/>
              </a:rPr>
              <a:t>www.agentownedrealty.com</a:t>
            </a:r>
            <a:endParaRPr lang="en-US" sz="1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7783" y="9037568"/>
            <a:ext cx="1021651" cy="536147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8724" y="3063838"/>
            <a:ext cx="1216152" cy="810768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8724" y="1095268"/>
            <a:ext cx="1216152" cy="817022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8724" y="4044996"/>
            <a:ext cx="1216152" cy="821632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Down Ribbon 9"/>
          <p:cNvSpPr/>
          <p:nvPr/>
        </p:nvSpPr>
        <p:spPr>
          <a:xfrm>
            <a:off x="1302448" y="98150"/>
            <a:ext cx="3834638" cy="658134"/>
          </a:xfrm>
          <a:prstGeom prst="ribbon">
            <a:avLst>
              <a:gd name="adj1" fmla="val 16667"/>
              <a:gd name="adj2" fmla="val 74028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Gabriola" panose="04040605051002020D02" pitchFamily="82" charset="0"/>
              </a:rPr>
              <a:t>HORSE FARM!</a:t>
            </a: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8724" y="5037018"/>
            <a:ext cx="1216152" cy="819878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8724" y="7989605"/>
            <a:ext cx="1216152" cy="810768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8724" y="6027286"/>
            <a:ext cx="1216152" cy="810768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8724" y="7008444"/>
            <a:ext cx="1216152" cy="810768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8242" y="7989606"/>
            <a:ext cx="1216152" cy="810768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762" y="7989605"/>
            <a:ext cx="1216152" cy="809054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8482" y="7988300"/>
            <a:ext cx="1216152" cy="816082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8002" y="7989606"/>
            <a:ext cx="1216152" cy="809054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195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Gabriola</vt:lpstr>
      <vt:lpstr>Georgia</vt:lpstr>
      <vt:lpstr>Microsoft Sans Serif</vt:lpstr>
      <vt:lpstr>Office Theme</vt:lpstr>
      <vt:lpstr>240 Sinclair Road Greenwood Ranches | Summerville MLS# 16028806 | $569,900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45</cp:revision>
  <dcterms:created xsi:type="dcterms:W3CDTF">2006-08-16T00:00:00Z</dcterms:created>
  <dcterms:modified xsi:type="dcterms:W3CDTF">2016-11-21T17:43:21Z</dcterms:modified>
</cp:coreProperties>
</file>