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2"/>
  </p:sldMasterIdLst>
  <p:notesMasterIdLst>
    <p:notesMasterId r:id="rId4"/>
  </p:notesMasterIdLst>
  <p:handoutMasterIdLst>
    <p:handoutMasterId r:id="rId5"/>
  </p:handoutMasterIdLst>
  <p:sldIdLst>
    <p:sldId id="256" r:id="rId3"/>
  </p:sldIdLst>
  <p:sldSz cx="7772400" cy="10058400"/>
  <p:notesSz cx="7077075" cy="93630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25" autoAdjust="0"/>
    <p:restoredTop sz="94660"/>
  </p:normalViewPr>
  <p:slideViewPr>
    <p:cSldViewPr snapToGrid="0">
      <p:cViewPr varScale="1">
        <p:scale>
          <a:sx n="76" d="100"/>
          <a:sy n="76" d="100"/>
        </p:scale>
        <p:origin x="228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5" d="100"/>
          <a:sy n="65" d="100"/>
        </p:scale>
        <p:origin x="1920" y="6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1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66733" cy="469780"/>
          </a:xfrm>
          <a:prstGeom prst="rect">
            <a:avLst/>
          </a:prstGeom>
        </p:spPr>
        <p:txBody>
          <a:bodyPr vert="horz" lIns="93936" tIns="46968" rIns="93936" bIns="4696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08705" y="0"/>
            <a:ext cx="3066733" cy="469780"/>
          </a:xfrm>
          <a:prstGeom prst="rect">
            <a:avLst/>
          </a:prstGeom>
        </p:spPr>
        <p:txBody>
          <a:bodyPr vert="horz" lIns="93936" tIns="46968" rIns="93936" bIns="46968" rtlCol="0"/>
          <a:lstStyle>
            <a:lvl1pPr algn="r">
              <a:defRPr sz="1200"/>
            </a:lvl1pPr>
          </a:lstStyle>
          <a:p>
            <a:fld id="{5EF4128D-4C48-44F5-8CA9-3DEEC19BC03E}" type="datetimeFigureOut">
              <a:rPr lang="en-US" smtClean="0"/>
              <a:t>11/18/2016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93297"/>
            <a:ext cx="3066733" cy="469779"/>
          </a:xfrm>
          <a:prstGeom prst="rect">
            <a:avLst/>
          </a:prstGeom>
        </p:spPr>
        <p:txBody>
          <a:bodyPr vert="horz" lIns="93936" tIns="46968" rIns="93936" bIns="4696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08705" y="8893297"/>
            <a:ext cx="3066733" cy="469779"/>
          </a:xfrm>
          <a:prstGeom prst="rect">
            <a:avLst/>
          </a:prstGeom>
        </p:spPr>
        <p:txBody>
          <a:bodyPr vert="horz" lIns="93936" tIns="46968" rIns="93936" bIns="46968" rtlCol="0" anchor="b"/>
          <a:lstStyle>
            <a:lvl1pPr algn="r">
              <a:defRPr sz="1200"/>
            </a:lvl1pPr>
          </a:lstStyle>
          <a:p>
            <a:fld id="{1F533747-E797-4D46-BCF7-FA3DBEECCA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76131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66733" cy="469780"/>
          </a:xfrm>
          <a:prstGeom prst="rect">
            <a:avLst/>
          </a:prstGeom>
        </p:spPr>
        <p:txBody>
          <a:bodyPr vert="horz" lIns="93936" tIns="46968" rIns="93936" bIns="4696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08705" y="0"/>
            <a:ext cx="3066733" cy="469780"/>
          </a:xfrm>
          <a:prstGeom prst="rect">
            <a:avLst/>
          </a:prstGeom>
        </p:spPr>
        <p:txBody>
          <a:bodyPr vert="horz" lIns="93936" tIns="46968" rIns="93936" bIns="46968" rtlCol="0"/>
          <a:lstStyle>
            <a:lvl1pPr algn="r">
              <a:defRPr sz="1200"/>
            </a:lvl1pPr>
          </a:lstStyle>
          <a:p>
            <a:fld id="{3914036E-91EB-48CA-86A8-B47966B72D3C}" type="datetimeFigureOut">
              <a:rPr lang="en-US" smtClean="0"/>
              <a:t>11/18/2016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317750" y="1169988"/>
            <a:ext cx="2441575" cy="31607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936" tIns="46968" rIns="93936" bIns="4696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7708" y="4505980"/>
            <a:ext cx="5661660" cy="3686711"/>
          </a:xfrm>
          <a:prstGeom prst="rect">
            <a:avLst/>
          </a:prstGeom>
        </p:spPr>
        <p:txBody>
          <a:bodyPr vert="horz" lIns="93936" tIns="46968" rIns="93936" bIns="46968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93297"/>
            <a:ext cx="3066733" cy="469779"/>
          </a:xfrm>
          <a:prstGeom prst="rect">
            <a:avLst/>
          </a:prstGeom>
        </p:spPr>
        <p:txBody>
          <a:bodyPr vert="horz" lIns="93936" tIns="46968" rIns="93936" bIns="4696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08705" y="8893297"/>
            <a:ext cx="3066733" cy="469779"/>
          </a:xfrm>
          <a:prstGeom prst="rect">
            <a:avLst/>
          </a:prstGeom>
        </p:spPr>
        <p:txBody>
          <a:bodyPr vert="horz" lIns="93936" tIns="46968" rIns="93936" bIns="46968" rtlCol="0" anchor="b"/>
          <a:lstStyle>
            <a:lvl1pPr algn="r">
              <a:defRPr sz="1200"/>
            </a:lvl1pPr>
          </a:lstStyle>
          <a:p>
            <a:fld id="{8CBF6BF1-A5AF-4C59-82BB-F453774C5F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57211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lyer 8.5 x 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1319002" y="535236"/>
            <a:ext cx="5242220" cy="1806628"/>
          </a:xfrm>
        </p:spPr>
        <p:txBody>
          <a:bodyPr lIns="0" tIns="0" rIns="0" bIns="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5200" b="1" cap="all" baseline="0">
                <a:solidFill>
                  <a:schemeClr val="accent3"/>
                </a:solidFill>
                <a:latin typeface="+mj-lt"/>
              </a:defRPr>
            </a:lvl1pPr>
            <a:lvl2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  <a:lvl6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6pPr>
            <a:lvl7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7pPr>
            <a:lvl8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8pPr>
            <a:lvl9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9pPr>
          </a:lstStyle>
          <a:p>
            <a:pPr lvl="0"/>
            <a:r>
              <a:rPr lang="en-US" dirty="0"/>
              <a:t>Add text</a:t>
            </a:r>
          </a:p>
        </p:txBody>
      </p:sp>
      <p:sp>
        <p:nvSpPr>
          <p:cNvPr id="31" name="Text Placeholder 8"/>
          <p:cNvSpPr>
            <a:spLocks noGrp="1"/>
          </p:cNvSpPr>
          <p:nvPr>
            <p:ph type="body" sz="quarter" idx="16" hasCustomPrompt="1"/>
          </p:nvPr>
        </p:nvSpPr>
        <p:spPr>
          <a:xfrm>
            <a:off x="4039565" y="2689705"/>
            <a:ext cx="2521657" cy="322599"/>
          </a:xfrm>
        </p:spPr>
        <p:txBody>
          <a:bodyPr lIns="0" tIns="0" rIns="0" bIns="0" anchor="ctr">
            <a:noAutofit/>
          </a:bodyPr>
          <a:lstStyle>
            <a:lvl1pPr marL="0" indent="0">
              <a:lnSpc>
                <a:spcPct val="82000"/>
              </a:lnSpc>
              <a:spcBef>
                <a:spcPts val="0"/>
              </a:spcBef>
              <a:buNone/>
              <a:defRPr sz="1600" b="1" cap="none" baseline="0">
                <a:solidFill>
                  <a:schemeClr val="tx2"/>
                </a:solidFill>
                <a:latin typeface="+mj-lt"/>
              </a:defRPr>
            </a:lvl1pPr>
            <a:lvl2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  <a:lvl6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6pPr>
            <a:lvl7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7pPr>
            <a:lvl8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8pPr>
            <a:lvl9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9pPr>
          </a:lstStyle>
          <a:p>
            <a:pPr lvl="0"/>
            <a:r>
              <a:rPr lang="en-US" dirty="0"/>
              <a:t>Heading text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7"/>
          </p:nvPr>
        </p:nvSpPr>
        <p:spPr>
          <a:xfrm>
            <a:off x="4039564" y="3020733"/>
            <a:ext cx="2521657" cy="3235606"/>
          </a:xfrm>
        </p:spPr>
        <p:txBody>
          <a:bodyPr lIns="0" tIns="0" rIns="0" bIns="0">
            <a:noAutofit/>
          </a:bodyPr>
          <a:lstStyle>
            <a:lvl1pPr marL="182880" indent="-182880">
              <a:lnSpc>
                <a:spcPct val="120000"/>
              </a:lnSpc>
              <a:spcBef>
                <a:spcPts val="1100"/>
              </a:spcBef>
              <a:defRPr sz="1100">
                <a:solidFill>
                  <a:schemeClr val="tx2"/>
                </a:solidFill>
              </a:defRPr>
            </a:lvl1pPr>
            <a:lvl2pPr marL="402336" indent="-182880">
              <a:lnSpc>
                <a:spcPct val="120000"/>
              </a:lnSpc>
              <a:spcBef>
                <a:spcPts val="1100"/>
              </a:spcBef>
              <a:defRPr sz="1100">
                <a:solidFill>
                  <a:schemeClr val="tx2"/>
                </a:solidFill>
              </a:defRPr>
            </a:lvl2pPr>
            <a:lvl3pPr marL="402336" indent="-182880">
              <a:lnSpc>
                <a:spcPct val="120000"/>
              </a:lnSpc>
              <a:spcBef>
                <a:spcPts val="1100"/>
              </a:spcBef>
              <a:defRPr sz="1100">
                <a:solidFill>
                  <a:schemeClr val="tx2"/>
                </a:solidFill>
              </a:defRPr>
            </a:lvl3pPr>
            <a:lvl4pPr marL="402336" indent="-182880">
              <a:lnSpc>
                <a:spcPct val="120000"/>
              </a:lnSpc>
              <a:spcBef>
                <a:spcPts val="1100"/>
              </a:spcBef>
              <a:defRPr sz="1100">
                <a:solidFill>
                  <a:schemeClr val="tx2"/>
                </a:solidFill>
              </a:defRPr>
            </a:lvl4pPr>
            <a:lvl5pPr marL="402336" indent="-182880">
              <a:lnSpc>
                <a:spcPct val="120000"/>
              </a:lnSpc>
              <a:spcBef>
                <a:spcPts val="1100"/>
              </a:spcBef>
              <a:defRPr sz="1100">
                <a:solidFill>
                  <a:schemeClr val="tx2"/>
                </a:solidFill>
              </a:defRPr>
            </a:lvl5pPr>
            <a:lvl6pPr marL="402336" indent="-182880">
              <a:lnSpc>
                <a:spcPct val="120000"/>
              </a:lnSpc>
              <a:spcBef>
                <a:spcPts val="1100"/>
              </a:spcBef>
              <a:defRPr sz="1100">
                <a:solidFill>
                  <a:schemeClr val="tx2"/>
                </a:solidFill>
              </a:defRPr>
            </a:lvl6pPr>
            <a:lvl7pPr marL="402336" indent="-182880">
              <a:lnSpc>
                <a:spcPct val="120000"/>
              </a:lnSpc>
              <a:spcBef>
                <a:spcPts val="1100"/>
              </a:spcBef>
              <a:defRPr sz="1100">
                <a:solidFill>
                  <a:schemeClr val="tx2"/>
                </a:solidFill>
              </a:defRPr>
            </a:lvl7pPr>
            <a:lvl8pPr marL="402336" indent="-182880">
              <a:lnSpc>
                <a:spcPct val="120000"/>
              </a:lnSpc>
              <a:spcBef>
                <a:spcPts val="1100"/>
              </a:spcBef>
              <a:defRPr sz="1100">
                <a:solidFill>
                  <a:schemeClr val="tx2"/>
                </a:solidFill>
              </a:defRPr>
            </a:lvl8pPr>
            <a:lvl9pPr marL="402336" indent="-182880">
              <a:lnSpc>
                <a:spcPct val="120000"/>
              </a:lnSpc>
              <a:spcBef>
                <a:spcPts val="1100"/>
              </a:spcBef>
              <a:defRPr sz="1100">
                <a:solidFill>
                  <a:schemeClr val="tx2"/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sz="quarter" idx="13"/>
          </p:nvPr>
        </p:nvSpPr>
        <p:spPr>
          <a:xfrm>
            <a:off x="1319002" y="2743200"/>
            <a:ext cx="2340864" cy="3513138"/>
          </a:xfrm>
        </p:spPr>
        <p:txBody>
          <a:bodyPr/>
          <a:lstStyle>
            <a:lvl1pPr marL="0" indent="0" algn="ctr">
              <a:buNone/>
              <a:defRPr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14" hasCustomPrompt="1"/>
          </p:nvPr>
        </p:nvSpPr>
        <p:spPr>
          <a:xfrm>
            <a:off x="1319002" y="6385715"/>
            <a:ext cx="2340864" cy="182354"/>
          </a:xfrm>
        </p:spPr>
        <p:txBody>
          <a:bodyPr lIns="0" tIns="0" rIns="0" bIns="0" anchor="ctr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800" b="1" i="1" cap="none" baseline="0">
                <a:solidFill>
                  <a:schemeClr val="tx2"/>
                </a:solidFill>
                <a:latin typeface="+mn-lt"/>
              </a:defRPr>
            </a:lvl1pPr>
            <a:lvl2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  <a:lvl6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6pPr>
            <a:lvl7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7pPr>
            <a:lvl8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8pPr>
            <a:lvl9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9pPr>
          </a:lstStyle>
          <a:p>
            <a:pPr lvl="0"/>
            <a:r>
              <a:rPr lang="en-US" dirty="0"/>
              <a:t>Add caption here</a:t>
            </a:r>
          </a:p>
        </p:txBody>
      </p:sp>
      <p:sp>
        <p:nvSpPr>
          <p:cNvPr id="11" name="Text Placeholder 8"/>
          <p:cNvSpPr>
            <a:spLocks noGrp="1"/>
          </p:cNvSpPr>
          <p:nvPr>
            <p:ph type="body" sz="quarter" idx="12" hasCustomPrompt="1"/>
          </p:nvPr>
        </p:nvSpPr>
        <p:spPr>
          <a:xfrm>
            <a:off x="1319002" y="7024685"/>
            <a:ext cx="5242220" cy="322599"/>
          </a:xfrm>
        </p:spPr>
        <p:txBody>
          <a:bodyPr lIns="0" tIns="0" rIns="0" bIns="0" anchor="t">
            <a:noAutofit/>
          </a:bodyPr>
          <a:lstStyle>
            <a:lvl1pPr marL="0" indent="0">
              <a:lnSpc>
                <a:spcPct val="82000"/>
              </a:lnSpc>
              <a:spcBef>
                <a:spcPts val="0"/>
              </a:spcBef>
              <a:buNone/>
              <a:defRPr sz="2600" cap="none" baseline="0">
                <a:solidFill>
                  <a:schemeClr val="accent3"/>
                </a:solidFill>
                <a:latin typeface="+mj-lt"/>
              </a:defRPr>
            </a:lvl1pPr>
            <a:lvl2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  <a:lvl6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6pPr>
            <a:lvl7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7pPr>
            <a:lvl8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8pPr>
            <a:lvl9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9pPr>
          </a:lstStyle>
          <a:p>
            <a:pPr lvl="0"/>
            <a:r>
              <a:rPr lang="en-US" dirty="0"/>
              <a:t>Event date and time</a:t>
            </a:r>
          </a:p>
        </p:txBody>
      </p:sp>
      <p:sp>
        <p:nvSpPr>
          <p:cNvPr id="24" name="Text Placeholder 8"/>
          <p:cNvSpPr>
            <a:spLocks noGrp="1"/>
          </p:cNvSpPr>
          <p:nvPr>
            <p:ph type="body" sz="quarter" idx="15" hasCustomPrompt="1"/>
          </p:nvPr>
        </p:nvSpPr>
        <p:spPr>
          <a:xfrm>
            <a:off x="1319002" y="7378973"/>
            <a:ext cx="5242220" cy="322599"/>
          </a:xfrm>
        </p:spPr>
        <p:txBody>
          <a:bodyPr lIns="0" tIns="0" rIns="0" bIns="0" anchor="t">
            <a:noAutofit/>
          </a:bodyPr>
          <a:lstStyle>
            <a:lvl1pPr marL="0" indent="0">
              <a:lnSpc>
                <a:spcPct val="82000"/>
              </a:lnSpc>
              <a:spcBef>
                <a:spcPts val="0"/>
              </a:spcBef>
              <a:buNone/>
              <a:defRPr sz="2000" cap="none" baseline="0">
                <a:solidFill>
                  <a:schemeClr val="tx2"/>
                </a:solidFill>
                <a:latin typeface="+mn-lt"/>
              </a:defRPr>
            </a:lvl1pPr>
            <a:lvl2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  <a:lvl6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6pPr>
            <a:lvl7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7pPr>
            <a:lvl8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8pPr>
            <a:lvl9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9pPr>
          </a:lstStyle>
          <a:p>
            <a:pPr lvl="0"/>
            <a:r>
              <a:rPr lang="en-US" dirty="0"/>
              <a:t>Event Address, City, ST  ZIP Code</a:t>
            </a:r>
          </a:p>
        </p:txBody>
      </p:sp>
      <p:sp>
        <p:nvSpPr>
          <p:cNvPr id="32" name="Text Placeholder 8"/>
          <p:cNvSpPr>
            <a:spLocks noGrp="1"/>
          </p:cNvSpPr>
          <p:nvPr>
            <p:ph type="body" sz="quarter" idx="18" hasCustomPrompt="1"/>
          </p:nvPr>
        </p:nvSpPr>
        <p:spPr>
          <a:xfrm>
            <a:off x="2356147" y="8907958"/>
            <a:ext cx="2452124" cy="122505"/>
          </a:xfrm>
        </p:spPr>
        <p:txBody>
          <a:bodyPr lIns="0" tIns="0" rIns="0" bIns="0" anchor="t">
            <a:noAutofit/>
          </a:bodyPr>
          <a:lstStyle>
            <a:lvl1pPr marL="0" indent="0">
              <a:lnSpc>
                <a:spcPct val="82000"/>
              </a:lnSpc>
              <a:spcBef>
                <a:spcPts val="0"/>
              </a:spcBef>
              <a:buNone/>
              <a:defRPr sz="1000" b="1" cap="all" baseline="0">
                <a:solidFill>
                  <a:schemeClr val="accent3"/>
                </a:solidFill>
                <a:latin typeface="+mj-lt"/>
              </a:defRPr>
            </a:lvl1pPr>
            <a:lvl2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  <a:lvl6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6pPr>
            <a:lvl7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7pPr>
            <a:lvl8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8pPr>
            <a:lvl9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9pPr>
          </a:lstStyle>
          <a:p>
            <a:pPr lvl="0"/>
            <a:r>
              <a:rPr lang="en-US" dirty="0"/>
              <a:t>Company Name</a:t>
            </a:r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19" hasCustomPrompt="1"/>
          </p:nvPr>
        </p:nvSpPr>
        <p:spPr>
          <a:xfrm>
            <a:off x="2356147" y="9038256"/>
            <a:ext cx="2452124" cy="322599"/>
          </a:xfrm>
        </p:spPr>
        <p:txBody>
          <a:bodyPr lIns="0" tIns="0" rIns="0" bIns="0" anchor="t">
            <a:noAutofit/>
          </a:bodyPr>
          <a:lstStyle>
            <a:lvl1pPr marL="0" indent="0">
              <a:lnSpc>
                <a:spcPct val="105000"/>
              </a:lnSpc>
              <a:spcBef>
                <a:spcPts val="0"/>
              </a:spcBef>
              <a:buNone/>
              <a:defRPr sz="850" cap="none" baseline="0">
                <a:solidFill>
                  <a:schemeClr val="tx2"/>
                </a:solidFill>
                <a:latin typeface="+mn-lt"/>
              </a:defRPr>
            </a:lvl1pPr>
            <a:lvl2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  <a:lvl6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6pPr>
            <a:lvl7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7pPr>
            <a:lvl8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8pPr>
            <a:lvl9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9pPr>
          </a:lstStyle>
          <a:p>
            <a:pPr lvl="0"/>
            <a:r>
              <a:rPr lang="en-US" dirty="0"/>
              <a:t>Address, City, ST  ZIP CODE</a:t>
            </a:r>
          </a:p>
          <a:p>
            <a:pPr lvl="0"/>
            <a:r>
              <a:rPr lang="en-US" dirty="0"/>
              <a:t>Telephone | Email Address | Web Address</a:t>
            </a:r>
          </a:p>
        </p:txBody>
      </p:sp>
    </p:spTree>
    <p:extLst>
      <p:ext uri="{BB962C8B-B14F-4D97-AF65-F5344CB8AC3E}">
        <p14:creationId xmlns:p14="http://schemas.microsoft.com/office/powerpoint/2010/main" val="15822147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19002" y="535236"/>
            <a:ext cx="5242219" cy="1806628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 dirty="0"/>
              <a:t>Add text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039565" y="2689705"/>
            <a:ext cx="2521657" cy="608532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353" y="9529010"/>
            <a:ext cx="1748790" cy="32915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5D3D48-5C63-4CD0-B9D2-B4D2F496D790}" type="datetimeFigureOut">
              <a:rPr lang="en-US" smtClean="0"/>
              <a:pPr/>
              <a:t>11/18/2016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4608" y="9529010"/>
            <a:ext cx="2623185" cy="32915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89258" y="9529010"/>
            <a:ext cx="1748790" cy="32915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8FAEA7-0C3C-4CCF-BA6B-669D7915826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81091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</p:sldLayoutIdLst>
  <p:txStyles>
    <p:titleStyle>
      <a:lvl1pPr algn="l" defTabSz="777240" rtl="0" eaLnBrk="1" latinLnBrk="0" hangingPunct="1">
        <a:lnSpc>
          <a:spcPct val="85000"/>
        </a:lnSpc>
        <a:spcBef>
          <a:spcPct val="0"/>
        </a:spcBef>
        <a:buNone/>
        <a:defRPr sz="5200" b="1" kern="1200" cap="all" baseline="0">
          <a:solidFill>
            <a:schemeClr val="accent3"/>
          </a:solidFill>
          <a:latin typeface="+mj-lt"/>
          <a:ea typeface="+mj-ea"/>
          <a:cs typeface="+mj-cs"/>
        </a:defRPr>
      </a:lvl1pPr>
    </p:titleStyle>
    <p:bodyStyle>
      <a:lvl1pPr marL="194310" indent="-194310" algn="l" defTabSz="777240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1pPr>
      <a:lvl2pPr marL="5829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2pPr>
      <a:lvl3pPr marL="9715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3pPr>
      <a:lvl4pPr marL="13601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4pPr>
      <a:lvl5pPr marL="174879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213741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5260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9146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3032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1pPr>
      <a:lvl2pPr marL="3886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1658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194310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3317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7203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12" Type="http://schemas.openxmlformats.org/officeDocument/2006/relationships/image" Target="../media/image9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hyperlink" Target="http://www.charlestonpremieragent.com/" TargetMode="External"/><Relationship Id="rId5" Type="http://schemas.openxmlformats.org/officeDocument/2006/relationships/image" Target="../media/image4.jpeg"/><Relationship Id="rId10" Type="http://schemas.openxmlformats.org/officeDocument/2006/relationships/hyperlink" Target="mailto:Brad.Christensen@AgentOwnedRealty.com" TargetMode="External"/><Relationship Id="rId4" Type="http://schemas.openxmlformats.org/officeDocument/2006/relationships/image" Target="../media/image3.jpe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006467" y="6877282"/>
            <a:ext cx="2037806" cy="285178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7" name="Text Placeholder 36"/>
          <p:cNvSpPr>
            <a:spLocks noGrp="1"/>
          </p:cNvSpPr>
          <p:nvPr>
            <p:ph type="body" sz="quarter" idx="10"/>
          </p:nvPr>
        </p:nvSpPr>
        <p:spPr>
          <a:xfrm>
            <a:off x="888275" y="491981"/>
            <a:ext cx="6178731" cy="556823"/>
          </a:xfrm>
          <a:ln w="38100">
            <a:solidFill>
              <a:srgbClr val="0070C0"/>
            </a:solidFill>
          </a:ln>
        </p:spPr>
        <p:txBody>
          <a:bodyPr/>
          <a:lstStyle/>
          <a:p>
            <a:pPr algn="ctr"/>
            <a:r>
              <a:rPr lang="en-US" sz="3600" dirty="0">
                <a:solidFill>
                  <a:schemeClr val="accent4"/>
                </a:solidFill>
              </a:rPr>
              <a:t>PRICE Reduced </a:t>
            </a:r>
            <a:r>
              <a:rPr lang="en-US" sz="4000" dirty="0">
                <a:solidFill>
                  <a:schemeClr val="accent4"/>
                </a:solidFill>
              </a:rPr>
              <a:t>-  </a:t>
            </a:r>
            <a:r>
              <a:rPr lang="en-US" sz="3600" dirty="0">
                <a:solidFill>
                  <a:schemeClr val="tx1"/>
                </a:solidFill>
              </a:rPr>
              <a:t>$265,000</a:t>
            </a:r>
            <a:endParaRPr lang="en-US" sz="4000" dirty="0">
              <a:solidFill>
                <a:schemeClr val="tx1"/>
              </a:solidFill>
            </a:endParaRPr>
          </a:p>
        </p:txBody>
      </p:sp>
      <p:sp>
        <p:nvSpPr>
          <p:cNvPr id="42" name="Text Placeholder 41"/>
          <p:cNvSpPr>
            <a:spLocks noGrp="1"/>
          </p:cNvSpPr>
          <p:nvPr>
            <p:ph type="body" sz="quarter" idx="16"/>
          </p:nvPr>
        </p:nvSpPr>
        <p:spPr>
          <a:xfrm>
            <a:off x="868596" y="1982992"/>
            <a:ext cx="6175677" cy="701370"/>
          </a:xfrm>
        </p:spPr>
        <p:txBody>
          <a:bodyPr/>
          <a:lstStyle/>
          <a:p>
            <a:r>
              <a:rPr lang="en-US" sz="1300" i="1" dirty="0"/>
              <a:t> </a:t>
            </a:r>
            <a:r>
              <a:rPr lang="en-US" sz="1300" i="1" dirty="0">
                <a:latin typeface="Comic Sans MS" panose="030F0702030302020204" pitchFamily="66" charset="0"/>
              </a:rPr>
              <a:t>Move in Ready! All kitchen appliances, along with washer and dryer, are included. This expansive 2400 </a:t>
            </a:r>
            <a:r>
              <a:rPr lang="en-US" sz="1300" i="1" dirty="0" err="1">
                <a:latin typeface="Comic Sans MS" panose="030F0702030302020204" pitchFamily="66" charset="0"/>
              </a:rPr>
              <a:t>sqft</a:t>
            </a:r>
            <a:r>
              <a:rPr lang="en-US" sz="1300" i="1" dirty="0">
                <a:latin typeface="Comic Sans MS" panose="030F0702030302020204" pitchFamily="66" charset="0"/>
              </a:rPr>
              <a:t> home includes 3 bedrooms and 3 baths (2 masters). Single owners splurged for all upgrades available by builder. This home has high smooth ceilings, hardwood floors, ceramic tile, Corian counters, energy efficient, upgraded kitchen appliances &amp; More.                 MLS#  16025505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7"/>
          </p:nvPr>
        </p:nvSpPr>
        <p:spPr>
          <a:xfrm>
            <a:off x="5059832" y="2870541"/>
            <a:ext cx="2007174" cy="2483875"/>
          </a:xfr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1000" b="1" dirty="0">
                <a:latin typeface="Comic Sans MS" panose="030F0702030302020204" pitchFamily="66" charset="0"/>
              </a:rPr>
              <a:t>3 Bedroom                                                         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1000" b="1" dirty="0">
                <a:latin typeface="Comic Sans MS" panose="030F0702030302020204" pitchFamily="66" charset="0"/>
              </a:rPr>
              <a:t>3 Baths 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1000" b="1" dirty="0">
                <a:latin typeface="Comic Sans MS" panose="030F0702030302020204" pitchFamily="66" charset="0"/>
              </a:rPr>
              <a:t>2398 approximate </a:t>
            </a:r>
            <a:r>
              <a:rPr lang="en-US" sz="1000" b="1" dirty="0" err="1">
                <a:latin typeface="Comic Sans MS" panose="030F0702030302020204" pitchFamily="66" charset="0"/>
              </a:rPr>
              <a:t>Sqft</a:t>
            </a:r>
            <a:endParaRPr lang="en-US" sz="1000" b="1" dirty="0">
              <a:latin typeface="Comic Sans MS" panose="030F0702030302020204" pitchFamily="66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1000" b="1" dirty="0">
                <a:latin typeface="Comic Sans MS" panose="030F0702030302020204" pitchFamily="66" charset="0"/>
              </a:rPr>
              <a:t>2 Master Bedrooms 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1000" b="1" dirty="0">
                <a:latin typeface="Comic Sans MS" panose="030F0702030302020204" pitchFamily="66" charset="0"/>
              </a:rPr>
              <a:t>1.5 Car Attached Garage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1000" b="1" dirty="0">
                <a:latin typeface="Comic Sans MS" panose="030F0702030302020204" pitchFamily="66" charset="0"/>
              </a:rPr>
              <a:t>Includes Refrigerator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1000" b="1" dirty="0">
                <a:latin typeface="Comic Sans MS" panose="030F0702030302020204" pitchFamily="66" charset="0"/>
              </a:rPr>
              <a:t>Includes Washer &amp; Dryer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1000" b="1" dirty="0">
                <a:latin typeface="Comic Sans MS" panose="030F0702030302020204" pitchFamily="66" charset="0"/>
              </a:rPr>
              <a:t>Neighborhood Pool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1000" b="1" dirty="0">
                <a:latin typeface="Comic Sans MS" panose="030F0702030302020204" pitchFamily="66" charset="0"/>
              </a:rPr>
              <a:t>Neighborhood Park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1000" b="1" dirty="0">
                <a:latin typeface="Comic Sans MS" panose="030F0702030302020204" pitchFamily="66" charset="0"/>
              </a:rPr>
              <a:t>Tennis Court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1000" b="1" dirty="0">
                <a:latin typeface="Comic Sans MS" panose="030F0702030302020204" pitchFamily="66" charset="0"/>
              </a:rPr>
              <a:t>Walking / Jogging trails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1000" b="1" dirty="0">
                <a:latin typeface="Comic Sans MS" panose="030F0702030302020204" pitchFamily="66" charset="0"/>
              </a:rPr>
              <a:t>Built in 2007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1000" b="1" dirty="0">
                <a:latin typeface="Comic Sans MS" panose="030F0702030302020204" pitchFamily="66" charset="0"/>
              </a:rPr>
              <a:t>Sunroom &amp; Breakfast Room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1000" b="1" dirty="0">
                <a:latin typeface="Comic Sans MS" panose="030F0702030302020204" pitchFamily="66" charset="0"/>
              </a:rPr>
              <a:t>Loaded with Upgrades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1000" b="1" dirty="0">
                <a:latin typeface="Comic Sans MS" panose="030F0702030302020204" pitchFamily="66" charset="0"/>
              </a:rPr>
              <a:t>Ceiling Fans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1000" b="1" dirty="0">
                <a:latin typeface="Comic Sans MS" panose="030F0702030302020204" pitchFamily="66" charset="0"/>
              </a:rPr>
              <a:t>&amp; More!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sz="1000" b="1" dirty="0">
              <a:latin typeface="Comic Sans MS" panose="030F0702030302020204" pitchFamily="66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sz="1000" b="1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dirty="0"/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70" name="Picture Placeholder 69"/>
          <p:cNvPicPr>
            <a:picLocks noGrp="1" noChangeAspect="1"/>
          </p:cNvPicPr>
          <p:nvPr>
            <p:ph type="pic" sz="quarter" idx="13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8275" y="2870541"/>
            <a:ext cx="3897368" cy="2483875"/>
          </a:xfrm>
        </p:spPr>
      </p:pic>
      <p:sp>
        <p:nvSpPr>
          <p:cNvPr id="66" name="Text Placeholder 6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/>
              <a:t>Add a caption for your photo here.</a:t>
            </a:r>
            <a:endParaRPr lang="en-US" dirty="0"/>
          </a:p>
        </p:txBody>
      </p:sp>
      <p:sp>
        <p:nvSpPr>
          <p:cNvPr id="12" name="Text Placeholder 36"/>
          <p:cNvSpPr txBox="1">
            <a:spLocks/>
          </p:cNvSpPr>
          <p:nvPr/>
        </p:nvSpPr>
        <p:spPr>
          <a:xfrm>
            <a:off x="875298" y="1062260"/>
            <a:ext cx="6113696" cy="425557"/>
          </a:xfrm>
          <a:prstGeom prst="rect">
            <a:avLst/>
          </a:prstGeom>
        </p:spPr>
        <p:txBody>
          <a:bodyPr vert="horz" lIns="0" tIns="0" rIns="0" bIns="0" rtlCol="0" anchor="b">
            <a:noAutofit/>
          </a:bodyPr>
          <a:lstStyle>
            <a:lvl1pPr marL="0" indent="0" algn="l" defTabSz="777240" rtl="0" eaLnBrk="1" latinLnBrk="0" hangingPunct="1">
              <a:lnSpc>
                <a:spcPct val="85000"/>
              </a:lnSpc>
              <a:spcBef>
                <a:spcPts val="0"/>
              </a:spcBef>
              <a:buFont typeface="Arial" panose="020B0604020202020204" pitchFamily="34" charset="0"/>
              <a:buNone/>
              <a:defRPr sz="5200" b="1" kern="1200" cap="all" baseline="0">
                <a:solidFill>
                  <a:schemeClr val="accent3"/>
                </a:solidFill>
                <a:latin typeface="+mj-lt"/>
                <a:ea typeface="+mn-ea"/>
                <a:cs typeface="+mn-cs"/>
              </a:defRPr>
            </a:lvl1pPr>
            <a:lvl2pPr marL="0" indent="0" algn="l" defTabSz="77724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0" indent="0" algn="l" defTabSz="77724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0" indent="0" algn="l" defTabSz="77724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0" indent="0" algn="l" defTabSz="77724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0" indent="0" algn="l" defTabSz="77724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0" indent="0" algn="l" defTabSz="77724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0" indent="0" algn="l" defTabSz="77724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0" indent="0" algn="l" defTabSz="77724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2400" dirty="0">
                <a:solidFill>
                  <a:schemeClr val="accent2"/>
                </a:solidFill>
              </a:rPr>
              <a:t>240 Xavier street, Charleston </a:t>
            </a:r>
            <a:r>
              <a:rPr lang="en-US" sz="2400" dirty="0" err="1">
                <a:solidFill>
                  <a:schemeClr val="accent2"/>
                </a:solidFill>
              </a:rPr>
              <a:t>sc</a:t>
            </a:r>
            <a:r>
              <a:rPr lang="en-US" sz="2400" dirty="0">
                <a:solidFill>
                  <a:schemeClr val="accent2"/>
                </a:solidFill>
              </a:rPr>
              <a:t> 29414</a:t>
            </a:r>
          </a:p>
        </p:txBody>
      </p:sp>
      <p:sp>
        <p:nvSpPr>
          <p:cNvPr id="13" name="Text Placeholder 36"/>
          <p:cNvSpPr txBox="1">
            <a:spLocks/>
          </p:cNvSpPr>
          <p:nvPr/>
        </p:nvSpPr>
        <p:spPr>
          <a:xfrm>
            <a:off x="939309" y="1537669"/>
            <a:ext cx="5741402" cy="238013"/>
          </a:xfrm>
          <a:prstGeom prst="rect">
            <a:avLst/>
          </a:prstGeom>
        </p:spPr>
        <p:txBody>
          <a:bodyPr vert="horz" lIns="0" tIns="0" rIns="0" bIns="0" rtlCol="0" anchor="b">
            <a:noAutofit/>
          </a:bodyPr>
          <a:lstStyle>
            <a:lvl1pPr marL="0" indent="0" algn="l" defTabSz="777240" rtl="0" eaLnBrk="1" latinLnBrk="0" hangingPunct="1">
              <a:lnSpc>
                <a:spcPct val="85000"/>
              </a:lnSpc>
              <a:spcBef>
                <a:spcPts val="0"/>
              </a:spcBef>
              <a:buFont typeface="Arial" panose="020B0604020202020204" pitchFamily="34" charset="0"/>
              <a:buNone/>
              <a:defRPr sz="5200" b="1" kern="1200" cap="all" baseline="0">
                <a:solidFill>
                  <a:schemeClr val="accent3"/>
                </a:solidFill>
                <a:latin typeface="+mj-lt"/>
                <a:ea typeface="+mn-ea"/>
                <a:cs typeface="+mn-cs"/>
              </a:defRPr>
            </a:lvl1pPr>
            <a:lvl2pPr marL="0" indent="0" algn="l" defTabSz="77724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0" indent="0" algn="l" defTabSz="77724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0" indent="0" algn="l" defTabSz="77724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0" indent="0" algn="l" defTabSz="77724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0" indent="0" algn="l" defTabSz="77724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0" indent="0" algn="l" defTabSz="77724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0" indent="0" algn="l" defTabSz="77724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0" indent="0" algn="l" defTabSz="77724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600" dirty="0">
                <a:solidFill>
                  <a:schemeClr val="tx1"/>
                </a:solidFill>
                <a:latin typeface="Comic Sans MS" panose="030F0702030302020204" pitchFamily="66" charset="0"/>
              </a:rPr>
              <a:t>Grand oaks plantation – The Commons</a:t>
            </a:r>
          </a:p>
        </p:txBody>
      </p:sp>
      <p:pic>
        <p:nvPicPr>
          <p:cNvPr id="15" name="Picture Placeholder 6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5298" y="5555494"/>
            <a:ext cx="1937803" cy="1264446"/>
          </a:xfrm>
          <a:prstGeom prst="rect">
            <a:avLst/>
          </a:prstGeom>
        </p:spPr>
      </p:pic>
      <p:pic>
        <p:nvPicPr>
          <p:cNvPr id="16" name="Picture Placeholder 6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15425" y="5555494"/>
            <a:ext cx="1870218" cy="1276455"/>
          </a:xfrm>
          <a:prstGeom prst="rect">
            <a:avLst/>
          </a:prstGeom>
        </p:spPr>
      </p:pic>
      <p:pic>
        <p:nvPicPr>
          <p:cNvPr id="17" name="Picture Placeholder 69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30534" y="5540634"/>
            <a:ext cx="1989672" cy="1279306"/>
          </a:xfrm>
          <a:prstGeom prst="rect">
            <a:avLst/>
          </a:prstGeom>
        </p:spPr>
      </p:pic>
      <p:pic>
        <p:nvPicPr>
          <p:cNvPr id="18" name="Picture Placeholder 69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1409" y="6901904"/>
            <a:ext cx="1937802" cy="1323644"/>
          </a:xfrm>
          <a:prstGeom prst="rect">
            <a:avLst/>
          </a:prstGeom>
        </p:spPr>
      </p:pic>
      <p:pic>
        <p:nvPicPr>
          <p:cNvPr id="19" name="Picture Placeholder 69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15426" y="6884889"/>
            <a:ext cx="1870218" cy="1328113"/>
          </a:xfrm>
          <a:prstGeom prst="rect">
            <a:avLst/>
          </a:prstGeom>
        </p:spPr>
      </p:pic>
      <p:sp>
        <p:nvSpPr>
          <p:cNvPr id="23" name="Text Placeholder 36"/>
          <p:cNvSpPr txBox="1">
            <a:spLocks/>
          </p:cNvSpPr>
          <p:nvPr/>
        </p:nvSpPr>
        <p:spPr>
          <a:xfrm>
            <a:off x="5071301" y="9313212"/>
            <a:ext cx="1850858" cy="363000"/>
          </a:xfrm>
          <a:prstGeom prst="rect">
            <a:avLst/>
          </a:prstGeom>
        </p:spPr>
        <p:txBody>
          <a:bodyPr vert="horz" lIns="0" tIns="0" rIns="0" bIns="0" rtlCol="0" anchor="b">
            <a:noAutofit/>
          </a:bodyPr>
          <a:lstStyle>
            <a:lvl1pPr marL="0" indent="0" algn="l" defTabSz="777240" rtl="0" eaLnBrk="1" latinLnBrk="0" hangingPunct="1">
              <a:lnSpc>
                <a:spcPct val="85000"/>
              </a:lnSpc>
              <a:spcBef>
                <a:spcPts val="0"/>
              </a:spcBef>
              <a:buFont typeface="Arial" panose="020B0604020202020204" pitchFamily="34" charset="0"/>
              <a:buNone/>
              <a:defRPr sz="5200" b="1" kern="1200" cap="all" baseline="0">
                <a:solidFill>
                  <a:schemeClr val="accent3"/>
                </a:solidFill>
                <a:latin typeface="+mj-lt"/>
                <a:ea typeface="+mn-ea"/>
                <a:cs typeface="+mn-cs"/>
              </a:defRPr>
            </a:lvl1pPr>
            <a:lvl2pPr marL="0" indent="0" algn="l" defTabSz="77724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0" indent="0" algn="l" defTabSz="77724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0" indent="0" algn="l" defTabSz="77724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0" indent="0" algn="l" defTabSz="77724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0" indent="0" algn="l" defTabSz="77724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0" indent="0" algn="l" defTabSz="77724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0" indent="0" algn="l" defTabSz="77724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0" indent="0" algn="l" defTabSz="77724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100" cap="none" dirty="0">
                <a:solidFill>
                  <a:schemeClr val="tx1"/>
                </a:solidFill>
              </a:rPr>
              <a:t>Any Information of special interest should be obtained through independent verification</a:t>
            </a:r>
          </a:p>
        </p:txBody>
      </p:sp>
      <p:pic>
        <p:nvPicPr>
          <p:cNvPr id="22" name="Picture Placeholder 69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56607" y="7006158"/>
            <a:ext cx="1865552" cy="1965793"/>
          </a:xfrm>
          <a:prstGeom prst="rect">
            <a:avLst/>
          </a:prstGeom>
        </p:spPr>
      </p:pic>
      <p:pic>
        <p:nvPicPr>
          <p:cNvPr id="71" name="Picture 70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78007" y="4641040"/>
            <a:ext cx="1508277" cy="635448"/>
          </a:xfrm>
          <a:prstGeom prst="rect">
            <a:avLst/>
          </a:prstGeom>
        </p:spPr>
      </p:pic>
      <p:sp>
        <p:nvSpPr>
          <p:cNvPr id="25" name="Text Placeholder 42"/>
          <p:cNvSpPr>
            <a:spLocks noGrp="1"/>
          </p:cNvSpPr>
          <p:nvPr>
            <p:ph type="body" sz="quarter" idx="17"/>
          </p:nvPr>
        </p:nvSpPr>
        <p:spPr>
          <a:xfrm>
            <a:off x="852166" y="8318194"/>
            <a:ext cx="3921870" cy="1429629"/>
          </a:xfrm>
          <a:solidFill>
            <a:schemeClr val="accent2">
              <a:lumMod val="20000"/>
              <a:lumOff val="80000"/>
            </a:schemeClr>
          </a:solidFill>
        </p:spPr>
        <p:txBody>
          <a:bodyPr/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400" b="1" dirty="0">
                <a:latin typeface="Arial Black" panose="020B0A04020102020204" pitchFamily="34" charset="0"/>
              </a:rPr>
              <a:t>BRAD CHRISTENSEN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400" b="1" dirty="0">
                <a:latin typeface="Arial Black" panose="020B0A04020102020204" pitchFamily="34" charset="0"/>
              </a:rPr>
              <a:t>843-991-2110 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400" b="1" dirty="0">
                <a:hlinkClick r:id="rId10"/>
              </a:rPr>
              <a:t>Brad.Christensen@AgentOwnedRealty.com</a:t>
            </a:r>
            <a:endParaRPr lang="en-US" sz="1400" b="1" dirty="0"/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400" b="1" dirty="0">
                <a:hlinkClick r:id="rId11"/>
              </a:rPr>
              <a:t>www.CharlestonPremierAgent.com</a:t>
            </a:r>
            <a:endParaRPr lang="en-US" sz="1400" b="1" dirty="0"/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200" b="1" dirty="0"/>
              <a:t>902 Savannah Hwy, Charleston SC 29407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dirty="0"/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21" name="Picture Placeholder 69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03157" y="8426879"/>
            <a:ext cx="519002" cy="5450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0050713"/>
      </p:ext>
    </p:extLst>
  </p:cSld>
  <p:clrMapOvr>
    <a:masterClrMapping/>
  </p:clrMapOvr>
</p:sld>
</file>

<file path=ppt/theme/theme1.xml><?xml version="1.0" encoding="utf-8"?>
<a:theme xmlns:a="http://schemas.openxmlformats.org/drawingml/2006/main" name="Small Business Flyer 8.5 x 11">
  <a:themeElements>
    <a:clrScheme name="Small Business Flyer">
      <a:dk1>
        <a:sysClr val="windowText" lastClr="000000"/>
      </a:dk1>
      <a:lt1>
        <a:sysClr val="window" lastClr="FFFFFF"/>
      </a:lt1>
      <a:dk2>
        <a:srgbClr val="424243"/>
      </a:dk2>
      <a:lt2>
        <a:srgbClr val="E7E6E6"/>
      </a:lt2>
      <a:accent1>
        <a:srgbClr val="F7B800"/>
      </a:accent1>
      <a:accent2>
        <a:srgbClr val="256DB8"/>
      </a:accent2>
      <a:accent3>
        <a:srgbClr val="56A74A"/>
      </a:accent3>
      <a:accent4>
        <a:srgbClr val="E53E2E"/>
      </a:accent4>
      <a:accent5>
        <a:srgbClr val="717073"/>
      </a:accent5>
      <a:accent6>
        <a:srgbClr val="75496B"/>
      </a:accent6>
      <a:hlink>
        <a:srgbClr val="256DB8"/>
      </a:hlink>
      <a:folHlink>
        <a:srgbClr val="BFBFBF"/>
      </a:folHlink>
    </a:clrScheme>
    <a:fontScheme name="Calibri-Cambria">
      <a:majorFont>
        <a:latin typeface="Calibri" panose="020F0502020204030204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 panose="02040503050406030204"/>
        <a:ea typeface=""/>
        <a:cs typeface=""/>
        <a:font script="Jpan" typeface="HG明朝B"/>
        <a:font script="Hang" typeface="맑은 고딕"/>
        <a:font script="Hans" typeface="黑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mall_Business_Flyer_Green.potx" id="{11D0BFC0-04B7-4198-90A5-6FB31FF73AE7}" vid="{9F50C507-9E74-4FD3-B58D-57425D660260}"/>
    </a:ext>
  </a:extLst>
</a:theme>
</file>

<file path=ppt/theme/theme2.xml><?xml version="1.0" encoding="utf-8"?>
<a:theme xmlns:a="http://schemas.openxmlformats.org/drawingml/2006/main" name="Office Theme">
  <a:themeElements>
    <a:clrScheme name="Small Business Flyer">
      <a:dk1>
        <a:sysClr val="windowText" lastClr="000000"/>
      </a:dk1>
      <a:lt1>
        <a:sysClr val="window" lastClr="FFFFFF"/>
      </a:lt1>
      <a:dk2>
        <a:srgbClr val="424243"/>
      </a:dk2>
      <a:lt2>
        <a:srgbClr val="E7E6E6"/>
      </a:lt2>
      <a:accent1>
        <a:srgbClr val="F7B800"/>
      </a:accent1>
      <a:accent2>
        <a:srgbClr val="256DB8"/>
      </a:accent2>
      <a:accent3>
        <a:srgbClr val="56A74A"/>
      </a:accent3>
      <a:accent4>
        <a:srgbClr val="E53E2E"/>
      </a:accent4>
      <a:accent5>
        <a:srgbClr val="717073"/>
      </a:accent5>
      <a:accent6>
        <a:srgbClr val="75496B"/>
      </a:accent6>
      <a:hlink>
        <a:srgbClr val="256DB8"/>
      </a:hlink>
      <a:folHlink>
        <a:srgbClr val="BFBFBF"/>
      </a:folHlink>
    </a:clrScheme>
    <a:fontScheme name="Calibri-Cambria">
      <a:majorFont>
        <a:latin typeface="Calibri" panose="020F0502020204030204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 panose="02040503050406030204"/>
        <a:ea typeface=""/>
        <a:cs typeface=""/>
        <a:font script="Jpan" typeface="HG明朝B"/>
        <a:font script="Hang" typeface="맑은 고딕"/>
        <a:font script="Hans" typeface="黑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Small Business Flyer">
      <a:dk1>
        <a:sysClr val="windowText" lastClr="000000"/>
      </a:dk1>
      <a:lt1>
        <a:sysClr val="window" lastClr="FFFFFF"/>
      </a:lt1>
      <a:dk2>
        <a:srgbClr val="424243"/>
      </a:dk2>
      <a:lt2>
        <a:srgbClr val="E7E6E6"/>
      </a:lt2>
      <a:accent1>
        <a:srgbClr val="F7B800"/>
      </a:accent1>
      <a:accent2>
        <a:srgbClr val="256DB8"/>
      </a:accent2>
      <a:accent3>
        <a:srgbClr val="56A74A"/>
      </a:accent3>
      <a:accent4>
        <a:srgbClr val="E53E2E"/>
      </a:accent4>
      <a:accent5>
        <a:srgbClr val="717073"/>
      </a:accent5>
      <a:accent6>
        <a:srgbClr val="75496B"/>
      </a:accent6>
      <a:hlink>
        <a:srgbClr val="256DB8"/>
      </a:hlink>
      <a:folHlink>
        <a:srgbClr val="BFBFBF"/>
      </a:folHlink>
    </a:clrScheme>
    <a:fontScheme name="Calibri-Cambria">
      <a:majorFont>
        <a:latin typeface="Calibri" panose="020F0502020204030204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 panose="02040503050406030204"/>
        <a:ea typeface=""/>
        <a:cs typeface=""/>
        <a:font script="Jpan" typeface="HG明朝B"/>
        <a:font script="Hang" typeface="맑은 고딕"/>
        <a:font script="Hans" typeface="黑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996671C1-28F2-4FE1-8AA2-9C01CCC10A5D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Small business flyer (green design)</Template>
  <TotalTime>0</TotalTime>
  <Words>94</Words>
  <Application>Microsoft Office PowerPoint</Application>
  <PresentationFormat>Custom</PresentationFormat>
  <Paragraphs>35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Arial Black</vt:lpstr>
      <vt:lpstr>Calibri</vt:lpstr>
      <vt:lpstr>Cambria</vt:lpstr>
      <vt:lpstr>Comic Sans MS</vt:lpstr>
      <vt:lpstr>Small Business Flyer 8.5 x 11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cp:lastModifiedBy/>
  <cp:revision>1</cp:revision>
  <dcterms:created xsi:type="dcterms:W3CDTF">2016-06-03T12:26:39Z</dcterms:created>
  <dcterms:modified xsi:type="dcterms:W3CDTF">2016-11-18T17:43:24Z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TC038960659991</vt:lpwstr>
  </property>
</Properties>
</file>