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2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178" y="3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1/14/2020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632" y="1"/>
            <a:ext cx="7782339" cy="748015"/>
          </a:xfrm>
        </p:spPr>
        <p:txBody>
          <a:bodyPr>
            <a:noAutofit/>
          </a:bodyPr>
          <a:lstStyle/>
          <a:p>
            <a:r>
              <a:rPr lang="en-US" sz="3200" b="1" i="1" dirty="0">
                <a:ln w="3175">
                  <a:noFill/>
                </a:ln>
                <a:solidFill>
                  <a:schemeClr val="tx2"/>
                </a:solidFill>
                <a:latin typeface="Century Gothic" panose="020B0502020202020204" pitchFamily="34" charset="0"/>
              </a:rPr>
              <a:t>Best Price For An </a:t>
            </a:r>
            <a:r>
              <a:rPr lang="en-US" sz="3200" b="1" i="1">
                <a:ln w="3175">
                  <a:noFill/>
                </a:ln>
                <a:solidFill>
                  <a:schemeClr val="tx2"/>
                </a:solidFill>
                <a:latin typeface="Century Gothic" panose="020B0502020202020204" pitchFamily="34" charset="0"/>
              </a:rPr>
              <a:t>End Unit By $50k</a:t>
            </a:r>
            <a:endParaRPr lang="en-US" sz="2000" i="1" dirty="0">
              <a:ln w="3175">
                <a:noFill/>
              </a:ln>
              <a:solidFill>
                <a:schemeClr val="tx2"/>
              </a:solidFill>
              <a:latin typeface="Century Gothic" panose="020B0502020202020204" pitchFamily="34" charset="0"/>
            </a:endParaRPr>
          </a:p>
        </p:txBody>
      </p:sp>
      <p:sp>
        <p:nvSpPr>
          <p:cNvPr id="13" name="Rectangle 12"/>
          <p:cNvSpPr/>
          <p:nvPr/>
        </p:nvSpPr>
        <p:spPr>
          <a:xfrm>
            <a:off x="2371848" y="9063893"/>
            <a:ext cx="3485907" cy="861774"/>
          </a:xfrm>
          <a:prstGeom prst="rect">
            <a:avLst/>
          </a:prstGeom>
        </p:spPr>
        <p:txBody>
          <a:bodyPr wrap="square">
            <a:spAutoFit/>
          </a:bodyPr>
          <a:lstStyle/>
          <a:p>
            <a:pPr algn="ctr"/>
            <a:r>
              <a:rPr lang="en-US" sz="1400" b="1" dirty="0">
                <a:solidFill>
                  <a:schemeClr val="bg1"/>
                </a:solidFill>
                <a:latin typeface="Century Gothic" panose="020B0502020202020204" pitchFamily="34" charset="0"/>
              </a:rPr>
              <a:t>Debbie Rogers</a:t>
            </a:r>
            <a:br>
              <a:rPr lang="en-US" sz="1200" b="1" dirty="0">
                <a:solidFill>
                  <a:schemeClr val="bg1"/>
                </a:solidFill>
                <a:latin typeface="Century Gothic" panose="020B0502020202020204" pitchFamily="34" charset="0"/>
              </a:rPr>
            </a:br>
            <a:r>
              <a:rPr lang="en-US" sz="1200" dirty="0">
                <a:solidFill>
                  <a:schemeClr val="bg1"/>
                </a:solidFill>
                <a:latin typeface="Century Gothic" panose="020B0502020202020204" pitchFamily="34" charset="0"/>
              </a:rPr>
              <a:t>(843) 990-2915</a:t>
            </a:r>
          </a:p>
          <a:p>
            <a:pPr algn="ctr"/>
            <a:r>
              <a:rPr lang="en-US" sz="1200" dirty="0">
                <a:solidFill>
                  <a:schemeClr val="bg1"/>
                </a:solidFill>
                <a:latin typeface="Century Gothic" panose="020B0502020202020204" pitchFamily="34" charset="0"/>
              </a:rPr>
              <a:t>deborah.rogers@carolinaone.com</a:t>
            </a:r>
          </a:p>
          <a:p>
            <a:pPr algn="ctr"/>
            <a:r>
              <a:rPr lang="en-US" sz="1200" dirty="0">
                <a:solidFill>
                  <a:schemeClr val="bg1"/>
                </a:solidFill>
                <a:latin typeface="Century Gothic" panose="020B0502020202020204" pitchFamily="34" charset="0"/>
              </a:rPr>
              <a:t>www.DebbieRogersSellsCharleston</a:t>
            </a: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2195"/>
          <a:stretch/>
        </p:blipFill>
        <p:spPr bwMode="auto">
          <a:xfrm>
            <a:off x="393736" y="9063893"/>
            <a:ext cx="914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21464" y="9063893"/>
            <a:ext cx="914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23632" y="9873734"/>
            <a:ext cx="7777369" cy="184666"/>
          </a:xfrm>
          <a:prstGeom prst="rect">
            <a:avLst/>
          </a:prstGeom>
        </p:spPr>
        <p:txBody>
          <a:bodyPr wrap="square">
            <a:spAutoFit/>
          </a:bodyPr>
          <a:lstStyle/>
          <a:p>
            <a:pPr algn="ctr"/>
            <a:r>
              <a:rPr lang="en-US" sz="600" dirty="0">
                <a:solidFill>
                  <a:schemeClr val="bg1"/>
                </a:solidFill>
                <a:latin typeface="Century Gothic" panose="020B0502020202020204" pitchFamily="34" charset="0"/>
              </a:rPr>
              <a:t>Carolina One Real Estate | 2713 Highway 17 North | Mt. Pleasant, SC 29466</a:t>
            </a:r>
          </a:p>
        </p:txBody>
      </p:sp>
      <p:pic>
        <p:nvPicPr>
          <p:cNvPr id="22" name="Picture 21">
            <a:extLst>
              <a:ext uri="{FF2B5EF4-FFF2-40B4-BE49-F238E27FC236}">
                <a16:creationId xmlns:a16="http://schemas.microsoft.com/office/drawing/2014/main" id="{4332BEBE-9C18-4895-845E-4A5934D68B6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046081" y="914400"/>
            <a:ext cx="4137437" cy="2762128"/>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93737" y="7848601"/>
            <a:ext cx="1351988" cy="902579"/>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4C22B944-8A65-4F4A-8EA9-3DD74C1B626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916273" y="7848600"/>
            <a:ext cx="1351986" cy="902578"/>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6DDB6D64-8D77-44DD-B6C8-456B84FE632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961343" y="7848600"/>
            <a:ext cx="1351986" cy="902578"/>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8E001CBB-AFEF-4034-A905-1DEF78D47FA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483877" y="7848600"/>
            <a:ext cx="1351986" cy="902578"/>
          </a:xfrm>
          <a:prstGeom prst="rect">
            <a:avLst/>
          </a:prstGeom>
          <a:ln>
            <a:noFill/>
          </a:ln>
          <a:effectLst>
            <a:outerShdw blurRad="292100" dist="139700" dir="2700000" algn="tl" rotWithShape="0">
              <a:srgbClr val="333333">
                <a:alpha val="65000"/>
              </a:srgbClr>
            </a:outerShdw>
          </a:effectLst>
        </p:spPr>
      </p:pic>
      <p:sp>
        <p:nvSpPr>
          <p:cNvPr id="21" name="Title 1">
            <a:extLst>
              <a:ext uri="{FF2B5EF4-FFF2-40B4-BE49-F238E27FC236}">
                <a16:creationId xmlns:a16="http://schemas.microsoft.com/office/drawing/2014/main" id="{427E03E7-C048-41C3-9C00-AAD18FBE9710}"/>
              </a:ext>
            </a:extLst>
          </p:cNvPr>
          <p:cNvSpPr txBox="1">
            <a:spLocks/>
          </p:cNvSpPr>
          <p:nvPr/>
        </p:nvSpPr>
        <p:spPr>
          <a:xfrm>
            <a:off x="228600" y="4648200"/>
            <a:ext cx="7772400" cy="3200400"/>
          </a:xfrm>
          <a:prstGeom prst="rect">
            <a:avLst/>
          </a:prstGeom>
        </p:spPr>
        <p:txBody>
          <a:bodyPr vert="horz" lIns="101882" tIns="50941" rIns="101882" bIns="50941" numCol="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1200" dirty="0">
                <a:solidFill>
                  <a:schemeClr val="bg1"/>
                </a:solidFill>
                <a:latin typeface="Century Gothic" panose="020B0502020202020204" pitchFamily="34" charset="0"/>
              </a:rPr>
              <a:t>END unit! The only one left in the new Riverview section of Dunes West! This beautiful 3 Bed, 2 1/2 BA Dunes West townhome has a private wooded backyard and is located only steps from the Wando River. It has been upgraded with many high end features. It boasts an open floor plan with a foyer and combined dining and family room. The gourmet chef's kitchen is equipped with stainless steel appliances, gas cooktop, a huge granite center island, subway tile, soft close cabinetry, and is highlighted by beautiful glass pendant lights. The combined family room and dining room with the upgraded triple sliding glass door make entertaining a breeze. After a long day, enjoy an afternoon on the screened porch or walk to the neighborhood dock and playground. The spacious master suite is located upstairs with an oversized bathroom with a super shower, his and her sinks, and a huge master closet. In addition, there are two additional guest bedrooms, full bath, laundry room, and a loft that can be used as an office or lounge area.</a:t>
            </a:r>
          </a:p>
          <a:p>
            <a:r>
              <a:rPr lang="en-US" sz="1200" dirty="0">
                <a:solidFill>
                  <a:schemeClr val="bg1"/>
                </a:solidFill>
                <a:latin typeface="Century Gothic" panose="020B0502020202020204" pitchFamily="34" charset="0"/>
              </a:rPr>
              <a:t>The home is conveniently located to shopping, the beaches, downtown, and top schools. Club membership is available to the Dunes West Country Club. This home is truly move-in ready and easy to maintain so you can enjoy all that Charleston has to offer. A $2,200 Lender Credit is available and will be applied towards the buyer's closing costs and pre-</a:t>
            </a:r>
            <a:r>
              <a:rPr lang="en-US" sz="1200" dirty="0" err="1">
                <a:solidFill>
                  <a:schemeClr val="bg1"/>
                </a:solidFill>
                <a:latin typeface="Century Gothic" panose="020B0502020202020204" pitchFamily="34" charset="0"/>
              </a:rPr>
              <a:t>paids</a:t>
            </a:r>
            <a:r>
              <a:rPr lang="en-US" sz="1200" dirty="0">
                <a:solidFill>
                  <a:schemeClr val="bg1"/>
                </a:solidFill>
                <a:latin typeface="Century Gothic" panose="020B0502020202020204" pitchFamily="34" charset="0"/>
              </a:rPr>
              <a:t> if the buyer chooses to use the seller's preferred lender. This credit is in addition to any negotiated seller concessions.</a:t>
            </a:r>
          </a:p>
        </p:txBody>
      </p:sp>
      <p:pic>
        <p:nvPicPr>
          <p:cNvPr id="25" name="Picture 24">
            <a:extLst>
              <a:ext uri="{FF2B5EF4-FFF2-40B4-BE49-F238E27FC236}">
                <a16:creationId xmlns:a16="http://schemas.microsoft.com/office/drawing/2014/main" id="{9435CBD1-9078-4398-94EA-7F9DCC3A60F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93737" y="914401"/>
            <a:ext cx="1351988" cy="902579"/>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2DC796CF-EB17-4452-B75A-E1AF9F6DC58C}"/>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93737" y="2083285"/>
            <a:ext cx="1351986" cy="902578"/>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B9613503-6B24-4078-B43F-523B910F152B}"/>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483877" y="914400"/>
            <a:ext cx="1351986" cy="902578"/>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02FBDBE5-E592-4387-8BC3-85855B3EAA94}"/>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93737" y="3252169"/>
            <a:ext cx="1351986" cy="902578"/>
          </a:xfrm>
          <a:prstGeom prst="rect">
            <a:avLst/>
          </a:prstGeom>
          <a:ln>
            <a:noFill/>
          </a:ln>
          <a:effectLst>
            <a:outerShdw blurRad="292100" dist="139700" dir="2700000" algn="tl" rotWithShape="0">
              <a:srgbClr val="333333">
                <a:alpha val="65000"/>
              </a:srgbClr>
            </a:outerShdw>
          </a:effectLst>
        </p:spPr>
      </p:pic>
      <p:pic>
        <p:nvPicPr>
          <p:cNvPr id="29" name="Picture 28">
            <a:extLst>
              <a:ext uri="{FF2B5EF4-FFF2-40B4-BE49-F238E27FC236}">
                <a16:creationId xmlns:a16="http://schemas.microsoft.com/office/drawing/2014/main" id="{B58E10B6-38D8-4B67-B9E5-5DE8C9F0A2EA}"/>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6483877" y="2083285"/>
            <a:ext cx="1351986" cy="902577"/>
          </a:xfrm>
          <a:prstGeom prst="rect">
            <a:avLst/>
          </a:prstGeom>
          <a:ln>
            <a:noFill/>
          </a:ln>
          <a:effectLst>
            <a:outerShdw blurRad="292100" dist="139700" dir="2700000" algn="tl" rotWithShape="0">
              <a:srgbClr val="333333">
                <a:alpha val="65000"/>
              </a:srgbClr>
            </a:outerShdw>
          </a:effectLst>
        </p:spPr>
      </p:pic>
      <p:pic>
        <p:nvPicPr>
          <p:cNvPr id="30" name="Picture 29">
            <a:extLst>
              <a:ext uri="{FF2B5EF4-FFF2-40B4-BE49-F238E27FC236}">
                <a16:creationId xmlns:a16="http://schemas.microsoft.com/office/drawing/2014/main" id="{D38B4484-F0CA-4F67-9CC6-6AD6EA283711}"/>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6483878" y="3252171"/>
            <a:ext cx="1351985" cy="902577"/>
          </a:xfrm>
          <a:prstGeom prst="rect">
            <a:avLst/>
          </a:prstGeom>
          <a:ln>
            <a:noFill/>
          </a:ln>
          <a:effectLst>
            <a:outerShdw blurRad="292100" dist="139700" dir="2700000" algn="tl" rotWithShape="0">
              <a:srgbClr val="333333">
                <a:alpha val="65000"/>
              </a:srgbClr>
            </a:outerShdw>
          </a:effectLst>
        </p:spPr>
      </p:pic>
      <p:pic>
        <p:nvPicPr>
          <p:cNvPr id="32" name="Picture 31">
            <a:extLst>
              <a:ext uri="{FF2B5EF4-FFF2-40B4-BE49-F238E27FC236}">
                <a16:creationId xmlns:a16="http://schemas.microsoft.com/office/drawing/2014/main" id="{28004895-6C02-44A1-95D0-2B8D1C4493C3}"/>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3438808" y="7848600"/>
            <a:ext cx="1351986" cy="902577"/>
          </a:xfrm>
          <a:prstGeom prst="rect">
            <a:avLst/>
          </a:prstGeom>
          <a:ln>
            <a:noFill/>
          </a:ln>
          <a:effectLst>
            <a:outerShdw blurRad="292100" dist="139700" dir="2700000" algn="tl" rotWithShape="0">
              <a:srgbClr val="333333">
                <a:alpha val="65000"/>
              </a:srgbClr>
            </a:outerShdw>
          </a:effectLst>
        </p:spPr>
      </p:pic>
      <p:sp>
        <p:nvSpPr>
          <p:cNvPr id="31" name="Title 1"/>
          <p:cNvSpPr txBox="1">
            <a:spLocks/>
          </p:cNvSpPr>
          <p:nvPr/>
        </p:nvSpPr>
        <p:spPr>
          <a:xfrm>
            <a:off x="228600" y="3888120"/>
            <a:ext cx="7772400" cy="683880"/>
          </a:xfrm>
          <a:prstGeom prst="rect">
            <a:avLst/>
          </a:prstGeom>
        </p:spPr>
        <p:txBody>
          <a:bodyPr vert="horz" lIns="101882" tIns="50941" rIns="101882" bIns="5094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2600" b="1" dirty="0">
                <a:solidFill>
                  <a:schemeClr val="bg1"/>
                </a:solidFill>
                <a:effectLst>
                  <a:outerShdw blurRad="38100" dist="38100" dir="2700000" algn="tl">
                    <a:srgbClr val="000000">
                      <a:alpha val="43137"/>
                    </a:srgbClr>
                  </a:outerShdw>
                </a:effectLst>
                <a:latin typeface="Century Gothic" panose="020B0502020202020204" pitchFamily="34" charset="0"/>
              </a:rPr>
              <a:t>2412 Brackish Drive</a:t>
            </a:r>
            <a:br>
              <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Dunes West | Mount Pleasant, SC 29466 | MLS# 19028477 | $409,000</a:t>
            </a:r>
            <a:endParaRPr lang="en-US" sz="1800" b="1" u="sng"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351</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Best Price For An End Unit By $50k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57</cp:revision>
  <dcterms:created xsi:type="dcterms:W3CDTF">2006-08-16T00:00:00Z</dcterms:created>
  <dcterms:modified xsi:type="dcterms:W3CDTF">2020-01-14T20:12:02Z</dcterms:modified>
</cp:coreProperties>
</file>