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238" y="-19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506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45877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97330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44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0982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18015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50247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68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22368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8853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0722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0B87BD2-079C-4EE9-A540-83B3FE7E79BA}" type="datetimeFigureOut">
              <a:rPr lang="en-US" smtClean="0"/>
              <a:t>5/15/2024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3049821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3" r="2103" b="11522"/>
          <a:stretch/>
        </p:blipFill>
        <p:spPr bwMode="auto">
          <a:xfrm>
            <a:off x="-705290" y="129540"/>
            <a:ext cx="9328298" cy="4858307"/>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161587" y="5210806"/>
            <a:ext cx="6291824" cy="2335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400" dirty="0">
                <a:solidFill>
                  <a:sysClr val="windowText" lastClr="000000"/>
                </a:solidFill>
                <a:latin typeface="Avenir Next LT Pro" panose="020B0504020202020204" pitchFamily="34" charset="0"/>
              </a:rPr>
              <a:t>Welcome to your dream home in Mt. Pleasant, SC. This exquisite three-story residence offers elegance and functionality. The main level features a spacious foyer, formal dining, bright living room with fireplace, fully equipped kitchen, and dedicated office space with ensuite bathroom. Upstairs, enjoy an open loft, master suite, laundry, and guest room with ensuite bathroom. The third floor offers 2 bedrooms and a full bath. Step outside to a tranquil pond view surrounded by wildlife. With a two-car garage, this home has it all. Don't miss your chance to experience luxury living in one of Charleston's most sought-after communities. Schedule your private showing today and make this your forever home!</a:t>
            </a:r>
          </a:p>
        </p:txBody>
      </p:sp>
      <p:sp>
        <p:nvSpPr>
          <p:cNvPr id="9" name="Rectangle 8"/>
          <p:cNvSpPr/>
          <p:nvPr/>
        </p:nvSpPr>
        <p:spPr>
          <a:xfrm>
            <a:off x="0" y="0"/>
            <a:ext cx="8229600" cy="461665"/>
          </a:xfrm>
          <a:prstGeom prst="rect">
            <a:avLst/>
          </a:prstGeom>
          <a:solidFill>
            <a:schemeClr val="bg1"/>
          </a:solidFill>
        </p:spPr>
        <p:txBody>
          <a:bodyPr wrap="square">
            <a:spAutoFit/>
          </a:bodyPr>
          <a:lstStyle/>
          <a:p>
            <a:pPr algn="ctr"/>
            <a:r>
              <a:rPr lang="en-US" sz="2400" i="1" dirty="0">
                <a:ln w="0">
                  <a:noFill/>
                </a:ln>
                <a:latin typeface="Ink Free" panose="03080402000500000000" pitchFamily="66" charset="0"/>
              </a:rPr>
              <a:t>Just Listed in Rivertowne Country Club</a:t>
            </a:r>
          </a:p>
        </p:txBody>
      </p:sp>
      <p:sp>
        <p:nvSpPr>
          <p:cNvPr id="19" name="Rectangle 18"/>
          <p:cNvSpPr/>
          <p:nvPr/>
        </p:nvSpPr>
        <p:spPr>
          <a:xfrm>
            <a:off x="0" y="4392417"/>
            <a:ext cx="8229601" cy="707886"/>
          </a:xfrm>
          <a:prstGeom prst="rect">
            <a:avLst/>
          </a:prstGeom>
          <a:noFill/>
        </p:spPr>
        <p:txBody>
          <a:bodyPr wrap="square">
            <a:spAutoFit/>
          </a:bodyPr>
          <a:lstStyle/>
          <a:p>
            <a:r>
              <a:rPr lang="en-US" sz="2400" b="1" spc="300" dirty="0">
                <a:ln w="0">
                  <a:noFill/>
                </a:ln>
                <a:solidFill>
                  <a:schemeClr val="bg1"/>
                </a:solidFill>
                <a:latin typeface="Avenir Next LT Pro" panose="020B0504020202020204" pitchFamily="34" charset="0"/>
              </a:rPr>
              <a:t>2412 Bending Oak Loop</a:t>
            </a:r>
          </a:p>
          <a:p>
            <a:r>
              <a:rPr lang="en-US" sz="1500" b="1" dirty="0">
                <a:ln w="0">
                  <a:noFill/>
                </a:ln>
                <a:solidFill>
                  <a:schemeClr val="bg1"/>
                </a:solidFill>
                <a:latin typeface="Avenir Next LT Pro" panose="020B0504020202020204" pitchFamily="34" charset="0"/>
              </a:rPr>
              <a:t>Mount Pleasant, SC 29466 | MLS# 24011878 | $1,360,000</a:t>
            </a:r>
          </a:p>
        </p:txBody>
      </p:sp>
      <p:pic>
        <p:nvPicPr>
          <p:cNvPr id="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06470" y="7853849"/>
            <a:ext cx="1459899" cy="971369"/>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776664" y="7853849"/>
            <a:ext cx="1458950" cy="971369"/>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3387577" y="7853668"/>
            <a:ext cx="1454445" cy="967739"/>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63156" y="7853849"/>
            <a:ext cx="1459899" cy="971369"/>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604900" y="5295116"/>
            <a:ext cx="1463040" cy="97282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6606470" y="6575211"/>
            <a:ext cx="1459899" cy="971369"/>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4993511" y="7853849"/>
            <a:ext cx="1459899" cy="971369"/>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7" name="Text Box 12"/>
          <p:cNvSpPr txBox="1">
            <a:spLocks noChangeArrowheads="1"/>
          </p:cNvSpPr>
          <p:nvPr/>
        </p:nvSpPr>
        <p:spPr bwMode="auto">
          <a:xfrm>
            <a:off x="2444750" y="9038560"/>
            <a:ext cx="33401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2000" dirty="0">
                <a:solidFill>
                  <a:srgbClr val="000000"/>
                </a:solidFill>
                <a:latin typeface="Avenir Next LT Pro" panose="020B0504020202020204" pitchFamily="34" charset="0"/>
              </a:rPr>
              <a:t>Ruby </a:t>
            </a:r>
            <a:r>
              <a:rPr lang="en-US" altLang="en-US" sz="2000" dirty="0" err="1">
                <a:solidFill>
                  <a:srgbClr val="000000"/>
                </a:solidFill>
                <a:latin typeface="Avenir Next LT Pro" panose="020B0504020202020204" pitchFamily="34" charset="0"/>
              </a:rPr>
              <a:t>Toporek</a:t>
            </a:r>
            <a:endParaRPr lang="en-US" altLang="en-US" sz="2000" dirty="0">
              <a:solidFill>
                <a:srgbClr val="000000"/>
              </a:solidFill>
              <a:latin typeface="Avenir Next LT Pro" panose="020B0504020202020204" pitchFamily="34" charset="0"/>
            </a:endParaRPr>
          </a:p>
          <a:p>
            <a:pPr algn="ctr" defTabSz="914400" eaLnBrk="0" fontAlgn="base" hangingPunct="0">
              <a:spcBef>
                <a:spcPct val="0"/>
              </a:spcBef>
              <a:spcAft>
                <a:spcPct val="0"/>
              </a:spcAft>
            </a:pPr>
            <a:r>
              <a:rPr lang="en-US" altLang="en-US" sz="1100" dirty="0">
                <a:solidFill>
                  <a:srgbClr val="000000"/>
                </a:solidFill>
                <a:latin typeface="Avenir Next LT Pro" panose="020B0504020202020204" pitchFamily="34" charset="0"/>
              </a:rPr>
              <a:t>843-609-0020</a:t>
            </a:r>
          </a:p>
          <a:p>
            <a:pPr algn="ctr" defTabSz="914400" eaLnBrk="0" fontAlgn="base" hangingPunct="0">
              <a:spcBef>
                <a:spcPct val="0"/>
              </a:spcBef>
              <a:spcAft>
                <a:spcPct val="0"/>
              </a:spcAft>
            </a:pPr>
            <a:r>
              <a:rPr lang="en-US" altLang="en-US" sz="1100" dirty="0">
                <a:solidFill>
                  <a:srgbClr val="000000"/>
                </a:solidFill>
                <a:latin typeface="Avenir Next LT Pro" panose="020B0504020202020204" pitchFamily="34" charset="0"/>
              </a:rPr>
              <a:t>rubytoporek@kw.com</a:t>
            </a:r>
          </a:p>
        </p:txBody>
      </p:sp>
      <p:sp>
        <p:nvSpPr>
          <p:cNvPr id="28" name="Text Box 13"/>
          <p:cNvSpPr txBox="1">
            <a:spLocks noChangeArrowheads="1"/>
          </p:cNvSpPr>
          <p:nvPr/>
        </p:nvSpPr>
        <p:spPr bwMode="auto">
          <a:xfrm>
            <a:off x="161586" y="9550285"/>
            <a:ext cx="2336409" cy="400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defTabSz="914400" eaLnBrk="0" fontAlgn="base" hangingPunct="0">
              <a:spcBef>
                <a:spcPct val="0"/>
              </a:spcBef>
              <a:spcAft>
                <a:spcPct val="0"/>
              </a:spcAft>
            </a:pPr>
            <a:r>
              <a:rPr lang="en-US" altLang="en-US" sz="600" dirty="0">
                <a:solidFill>
                  <a:srgbClr val="000000"/>
                </a:solidFill>
                <a:latin typeface="Avenir Next LT Pro" panose="020B0504020202020204" pitchFamily="34" charset="0"/>
              </a:rPr>
              <a:t>Keller Williams Realty Charleston</a:t>
            </a:r>
          </a:p>
          <a:p>
            <a:pPr defTabSz="914400" eaLnBrk="0" fontAlgn="base" hangingPunct="0">
              <a:spcBef>
                <a:spcPct val="0"/>
              </a:spcBef>
              <a:spcAft>
                <a:spcPct val="0"/>
              </a:spcAft>
            </a:pPr>
            <a:r>
              <a:rPr lang="en-US" altLang="en-US" sz="600" dirty="0">
                <a:solidFill>
                  <a:srgbClr val="000000"/>
                </a:solidFill>
                <a:latin typeface="Avenir Next LT Pro" panose="020B0504020202020204" pitchFamily="34" charset="0"/>
              </a:rPr>
              <a:t>503 Wando Park Blvd, Ste 130</a:t>
            </a:r>
          </a:p>
          <a:p>
            <a:pPr defTabSz="914400" eaLnBrk="0" fontAlgn="base" hangingPunct="0">
              <a:spcBef>
                <a:spcPct val="0"/>
              </a:spcBef>
              <a:spcAft>
                <a:spcPct val="0"/>
              </a:spcAft>
            </a:pPr>
            <a:r>
              <a:rPr lang="en-US" altLang="en-US" sz="600" dirty="0">
                <a:solidFill>
                  <a:srgbClr val="000000"/>
                </a:solidFill>
                <a:latin typeface="Avenir Next LT Pro" panose="020B0504020202020204" pitchFamily="34" charset="0"/>
              </a:rPr>
              <a:t>Mt. Pleasant, SC 29464</a:t>
            </a:r>
          </a:p>
        </p:txBody>
      </p:sp>
      <p:pic>
        <p:nvPicPr>
          <p:cNvPr id="6" name="Picture 11">
            <a:extLst>
              <a:ext uri="{FF2B5EF4-FFF2-40B4-BE49-F238E27FC236}">
                <a16:creationId xmlns:a16="http://schemas.microsoft.com/office/drawing/2014/main" id="{88DFBC34-5758-4C89-CA54-8151237069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161586" y="9136011"/>
            <a:ext cx="767499" cy="356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a:extLst>
              <a:ext uri="{FF2B5EF4-FFF2-40B4-BE49-F238E27FC236}">
                <a16:creationId xmlns:a16="http://schemas.microsoft.com/office/drawing/2014/main" id="{665D3E55-496A-FC08-64DC-61CD39F3FB70}"/>
              </a:ext>
            </a:extLst>
          </p:cNvPr>
          <p:cNvPicPr>
            <a:picLocks noChangeAspect="1"/>
          </p:cNvPicPr>
          <p:nvPr/>
        </p:nvPicPr>
        <p:blipFill>
          <a:blip r:embed="rId11">
            <a:extLst>
              <a:ext uri="{28A0092B-C50C-407E-A947-70E740481C1C}">
                <a14:useLocalDpi xmlns:a14="http://schemas.microsoft.com/office/drawing/2010/main" val="0"/>
              </a:ext>
            </a:extLst>
          </a:blip>
          <a:srcRect t="16700" b="16700"/>
          <a:stretch/>
        </p:blipFill>
        <p:spPr>
          <a:xfrm>
            <a:off x="7154298" y="9036663"/>
            <a:ext cx="913642" cy="913641"/>
          </a:xfrm>
          <a:prstGeom prst="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TotalTime>
  <Words>177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Next LT Pro</vt:lpstr>
      <vt:lpstr>Calibri</vt:lpstr>
      <vt:lpstr>Calibri Light</vt:lpstr>
      <vt:lpstr>Ink Free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43</cp:revision>
  <dcterms:created xsi:type="dcterms:W3CDTF">2016-10-21T14:02:21Z</dcterms:created>
  <dcterms:modified xsi:type="dcterms:W3CDTF">2024-05-15T17:56:13Z</dcterms:modified>
</cp:coreProperties>
</file>