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29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www.seetheproperty.com/story/400123/b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143"/>
            <a:ext cx="8229600" cy="547268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1501" y="5532686"/>
            <a:ext cx="8229599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Welcome to this beautiful home located in one of the most desirable locations on Sullivan's Island. This home was completely renovated in 2018. Set on over a half-acre, street-to-street lot, with beautiful oak trees, and privacy galore. The fenced in back yard features a pristine swimming pool surrounded by lush landscaping and lots travertine decking. The home has an open and spacious floorplan, that includes 7-inch engineered hardwood floors and tile floors throughout. The kitchen features quartz counters thru out and is well equipped with new over the top Thermador appliance package, including a range, double wall oven, microwave, dishwasher, 30-inch freezer and 30-inch fridge. The entrance foyer opens up to a two-story great room, screen porch with fireplace and overlooks a magnificent back yard, and an awesome size pool. The upstairs oversized master suite offers beautiful peeks of the marsh and Intracoastal Waterway, a sitting area and walk in kitchen. The master bath is to die for, with one of the largest Showers on the island, with its on-sky light, double heads and quartz bench. This is a great opportunity to reside in a fabulous home in one of the Island's best locations.</a:t>
            </a:r>
          </a:p>
          <a:p>
            <a:pPr algn="ctr"/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  <a:hlinkClick r:id="rId3"/>
              </a:rPr>
              <a:t>ENJOY A VIRTUAL TOUR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ave Script Bold Pro" pitchFamily="2" charset="0"/>
              </a:rPr>
              <a:t>Prime Location On Sullivans Island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2057400" y="9231987"/>
            <a:ext cx="4114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Segoe UI" panose="020B0502040204020203" pitchFamily="34" charset="0"/>
                <a:cs typeface="Segoe UI" panose="020B0502040204020203" pitchFamily="34" charset="0"/>
              </a:rPr>
              <a:t>Jamie Hollingsworth</a:t>
            </a:r>
          </a:p>
          <a:p>
            <a:pPr algn="ctr"/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843-442-6492 | iopsold@aol.com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0" y="4677608"/>
            <a:ext cx="8229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2414 Goldbug Avenue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Sullivans Island, SC 29482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MLS# 25018001 | $6,100,000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4DB4EB-8FB9-1A84-E458-0DD275CCF7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080535"/>
            <a:ext cx="1645920" cy="1087908"/>
          </a:xfrm>
          <a:prstGeom prst="rect">
            <a:avLst/>
          </a:prstGeom>
          <a:ln w="12700"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5C81099-8BDB-2C2C-00A8-5EB36BD331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" b="396"/>
          <a:stretch/>
        </p:blipFill>
        <p:spPr>
          <a:xfrm>
            <a:off x="3291840" y="8080535"/>
            <a:ext cx="1645920" cy="1087908"/>
          </a:xfrm>
          <a:prstGeom prst="rect">
            <a:avLst/>
          </a:prstGeom>
          <a:ln w="12700"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C49DD30-FEBA-DABE-440D-0B67951BB0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" b="323"/>
          <a:stretch/>
        </p:blipFill>
        <p:spPr>
          <a:xfrm>
            <a:off x="4937760" y="8080535"/>
            <a:ext cx="1645920" cy="1089502"/>
          </a:xfrm>
          <a:prstGeom prst="rect">
            <a:avLst/>
          </a:prstGeom>
          <a:ln w="12700"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6A70E0B-C8C8-C502-AA76-FB45F7727FE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83680" y="8080535"/>
            <a:ext cx="1645920" cy="1096594"/>
          </a:xfrm>
          <a:prstGeom prst="rect">
            <a:avLst/>
          </a:prstGeom>
          <a:ln w="12700"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5C997EF-38B4-C027-1C2C-C09C155C54A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" r="174"/>
          <a:stretch/>
        </p:blipFill>
        <p:spPr>
          <a:xfrm>
            <a:off x="1645920" y="8080536"/>
            <a:ext cx="1645920" cy="1087908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</TotalTime>
  <Words>265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Fave Script Bold Pro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54</cp:revision>
  <dcterms:created xsi:type="dcterms:W3CDTF">2017-07-11T13:56:54Z</dcterms:created>
  <dcterms:modified xsi:type="dcterms:W3CDTF">2025-12-17T15:22:29Z</dcterms:modified>
</cp:coreProperties>
</file>