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1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9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3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8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4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9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1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8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87BD2-079C-4EE9-A540-83B3FE7E79B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9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8229600" cy="587886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28600" y="8977639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 Gelber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(843) 494-2354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greg.gelber@agentownedrealty.com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329" y="9078497"/>
            <a:ext cx="563335" cy="62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3189" y="9188972"/>
            <a:ext cx="905325" cy="41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28602" y="9802131"/>
            <a:ext cx="7772399" cy="24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AgentOwned Charleston Group | 902 Savannah Hwy | Charleston, SC 29407-7802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8229600" cy="475196"/>
          </a:xfrm>
          <a:prstGeom prst="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n w="0">
                  <a:noFill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 Market Offering</a:t>
            </a:r>
          </a:p>
        </p:txBody>
      </p:sp>
      <p:sp>
        <p:nvSpPr>
          <p:cNvPr id="3" name="Rectangle 2"/>
          <p:cNvSpPr/>
          <p:nvPr/>
        </p:nvSpPr>
        <p:spPr>
          <a:xfrm rot="19225153">
            <a:off x="-4795707" y="-1439796"/>
            <a:ext cx="60207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0" dirty="0">
                <a:ln w="0">
                  <a:solidFill>
                    <a:schemeClr val="tx1"/>
                  </a:solidFill>
                </a:ln>
                <a:noFill/>
                <a:latin typeface="Stencil" panose="040409050D0802020404" pitchFamily="82" charset="0"/>
              </a:rPr>
              <a:t>DRAFT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6545069"/>
            <a:ext cx="7772400" cy="61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bed/2 bath |  1,285 </a:t>
            </a:r>
            <a:r>
              <a:rPr lang="en-US" alt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ft | Built in 2007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4964A7-330D-4933-9B73-6B17934A46F0}"/>
              </a:ext>
            </a:extLst>
          </p:cNvPr>
          <p:cNvSpPr/>
          <p:nvPr/>
        </p:nvSpPr>
        <p:spPr>
          <a:xfrm>
            <a:off x="228600" y="5981132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2417 Thoreau St | N Charleston, SC 29406 | $189,000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5104AA-E192-4FC1-911D-9D2FEF7E5F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746" y="7493018"/>
            <a:ext cx="761205" cy="114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60A6A4-1A8B-4F83-8B45-24327C965FF1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7225" y="7258570"/>
            <a:ext cx="2212375" cy="1548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B47456-3FB3-4745-8D9D-05654D1F266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2824" y="7258570"/>
            <a:ext cx="1475363" cy="15489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778603-2585-492D-BD8E-53352FBE8213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1412" y="7258570"/>
            <a:ext cx="2212375" cy="15492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7CB1E1-C6FF-42C1-838B-311D2EBF29B8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258570"/>
            <a:ext cx="2212375" cy="154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9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54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Stencil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45</cp:revision>
  <dcterms:created xsi:type="dcterms:W3CDTF">2016-10-21T14:02:21Z</dcterms:created>
  <dcterms:modified xsi:type="dcterms:W3CDTF">2020-04-02T15:14:51Z</dcterms:modified>
</cp:coreProperties>
</file>