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50" d="100"/>
          <a:sy n="50" d="100"/>
        </p:scale>
        <p:origin x="1470"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594503"/>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JUST REDUCED $10,000!</a:t>
            </a:r>
          </a:p>
        </p:txBody>
      </p:sp>
      <p:sp>
        <p:nvSpPr>
          <p:cNvPr id="3" name="Subtitle 2"/>
          <p:cNvSpPr>
            <a:spLocks noGrp="1"/>
          </p:cNvSpPr>
          <p:nvPr>
            <p:ph type="subTitle" idx="1"/>
          </p:nvPr>
        </p:nvSpPr>
        <p:spPr>
          <a:xfrm>
            <a:off x="0" y="5036097"/>
            <a:ext cx="7772400" cy="2925080"/>
          </a:xfrm>
        </p:spPr>
        <p:txBody>
          <a:bodyPr anchor="ctr">
            <a:noAutofit/>
          </a:bodyPr>
          <a:lstStyle/>
          <a:p>
            <a:r>
              <a:rPr lang="en-US" sz="1300" dirty="0">
                <a:solidFill>
                  <a:schemeClr val="bg1"/>
                </a:solidFill>
                <a:latin typeface="Goudy Old Style" panose="02020502050305020303" pitchFamily="18" charset="0"/>
              </a:rPr>
              <a:t>This former model home has all the upgrades! As you walk into the main entrance you are greeted by large elegant Charlestonian columns surrounding the formal dining room. The rooms are spacious and have tall ceilings, the home has a wonderful open feel to it. There's plenty of windows letting in natural light. There's a formal dining room and living room with a fireplace and each room feels private yet warmly connected. The kitchen is surrounded in beautiful 42'' cabinets and granite counter tops with a huge walk-in pantry. Upstairs you are greeted by an open loft and 4 bedrooms. The master is a must-see! As you open the double doors it leads you into an impressive hallway with the large bathroom and walk-in closet before making your way to the bedroom. There's an entrance to the upstairs double porch, which is a great area to unwind and relax. There's another entrance off of the porch leading into another amazing bedroom that comes with its own separate bathroom and can be ideal for guests or a mother-in-law suite. The other two bedrooms share a jack-and-</a:t>
            </a:r>
            <a:r>
              <a:rPr lang="en-US" sz="1300" dirty="0" err="1">
                <a:solidFill>
                  <a:schemeClr val="bg1"/>
                </a:solidFill>
                <a:latin typeface="Goudy Old Style" panose="02020502050305020303" pitchFamily="18" charset="0"/>
              </a:rPr>
              <a:t>jill</a:t>
            </a:r>
            <a:r>
              <a:rPr lang="en-US" sz="1300" dirty="0">
                <a:solidFill>
                  <a:schemeClr val="bg1"/>
                </a:solidFill>
                <a:latin typeface="Goudy Old Style" panose="02020502050305020303" pitchFamily="18" charset="0"/>
              </a:rPr>
              <a:t> bath. In the back yard there's a tucked-away storage shed that doesn’t take away from the yard, and there's a wonderful private patio with a fire pit which is perfect area for grilling or just relaxing. This home has plenty of space where everyone can spread out and wonderful living spaces where everyone can come together.</a:t>
            </a:r>
          </a:p>
        </p:txBody>
      </p:sp>
      <p:sp>
        <p:nvSpPr>
          <p:cNvPr id="17" name="Rectangle 16"/>
          <p:cNvSpPr/>
          <p:nvPr/>
        </p:nvSpPr>
        <p:spPr>
          <a:xfrm>
            <a:off x="4572954" y="9227403"/>
            <a:ext cx="3199446" cy="830997"/>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Brad Braun</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(843) 209-8105</a:t>
            </a:r>
          </a:p>
          <a:p>
            <a:pPr algn="ctr"/>
            <a:r>
              <a:rPr lang="en-US" sz="1200" dirty="0">
                <a:solidFill>
                  <a:schemeClr val="tx2">
                    <a:lumMod val="10000"/>
                  </a:schemeClr>
                </a:solidFill>
                <a:latin typeface="Baskerville Old Face" panose="02020602080505020303" pitchFamily="18" charset="0"/>
              </a:rPr>
              <a:t>bradbraunhomes@gmail.com</a:t>
            </a:r>
          </a:p>
          <a:p>
            <a:pPr algn="ctr"/>
            <a:r>
              <a:rPr lang="en-US" sz="1200" dirty="0">
                <a:solidFill>
                  <a:schemeClr val="tx2">
                    <a:lumMod val="10000"/>
                  </a:schemeClr>
                </a:solidFill>
                <a:latin typeface="Baskerville Old Face" panose="02020602080505020303" pitchFamily="18" charset="0"/>
              </a:rPr>
              <a:t>westashleyhomesforsale.com</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48600" y="8898925"/>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93294" y="9285714"/>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258181"/>
            <a:ext cx="3029304" cy="769441"/>
          </a:xfrm>
          <a:prstGeom prst="rect">
            <a:avLst/>
          </a:prstGeom>
        </p:spPr>
        <p:txBody>
          <a:bodyPr wrap="square">
            <a:spAutoFit/>
          </a:bodyPr>
          <a:lstStyle/>
          <a:p>
            <a:pPr algn="ctr"/>
            <a:r>
              <a:rPr lang="en-US" sz="1100" dirty="0">
                <a:solidFill>
                  <a:schemeClr val="tx2">
                    <a:lumMod val="10000"/>
                  </a:schemeClr>
                </a:solidFill>
                <a:latin typeface="Baskerville Old Face" panose="02020602080505020303" pitchFamily="18" charset="0"/>
              </a:rPr>
              <a:t>Keller Williams Realty Charleston West Ashley</a:t>
            </a:r>
          </a:p>
          <a:p>
            <a:pPr algn="ctr"/>
            <a:r>
              <a:rPr lang="en-US" sz="1100" dirty="0">
                <a:solidFill>
                  <a:schemeClr val="tx2">
                    <a:lumMod val="10000"/>
                  </a:schemeClr>
                </a:solidFill>
                <a:latin typeface="Baskerville Old Face" panose="02020602080505020303" pitchFamily="18" charset="0"/>
              </a:rPr>
              <a:t>1180 Sam Rittenberg</a:t>
            </a:r>
          </a:p>
          <a:p>
            <a:pPr algn="ctr"/>
            <a:r>
              <a:rPr lang="en-US" sz="1100" dirty="0">
                <a:solidFill>
                  <a:schemeClr val="tx2">
                    <a:lumMod val="10000"/>
                  </a:schemeClr>
                </a:solidFill>
                <a:latin typeface="Baskerville Old Face" panose="02020602080505020303" pitchFamily="18" charset="0"/>
              </a:rPr>
              <a:t>Ste 105</a:t>
            </a:r>
          </a:p>
          <a:p>
            <a:pPr algn="ctr"/>
            <a:r>
              <a:rPr lang="en-US" sz="1100" dirty="0">
                <a:solidFill>
                  <a:schemeClr val="tx2">
                    <a:lumMod val="10000"/>
                  </a:schemeClr>
                </a:solidFill>
                <a:latin typeface="Baskerville Old Face" panose="02020602080505020303" pitchFamily="18" charset="0"/>
              </a:rPr>
              <a:t>Charleston, SC 29407</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662498" y="7966554"/>
            <a:ext cx="1371074"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206760" y="7967813"/>
            <a:ext cx="1371192"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658227" y="4121697"/>
            <a:ext cx="1371078"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6341" y="4124547"/>
            <a:ext cx="1370933"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4744330" y="4123285"/>
            <a:ext cx="1371466"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201354" y="4123600"/>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285745" y="4122651"/>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6206" y="7964027"/>
            <a:ext cx="1371205"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4" cstate="print">
            <a:extLst>
              <a:ext uri="{28A0092B-C50C-407E-A947-70E740481C1C}">
                <a14:useLocalDpi xmlns:a14="http://schemas.microsoft.com/office/drawing/2010/main" val="0"/>
              </a:ext>
            </a:extLst>
          </a:blip>
          <a:srcRect/>
          <a:stretch/>
        </p:blipFill>
        <p:spPr>
          <a:xfrm>
            <a:off x="4747238" y="7966554"/>
            <a:ext cx="1371329"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207615"/>
            <a:ext cx="7772400" cy="800219"/>
          </a:xfrm>
          <a:prstGeom prst="rect">
            <a:avLst/>
          </a:prstGeom>
          <a:noFill/>
        </p:spPr>
        <p:txBody>
          <a:bodyPr wrap="square" anchor="b">
            <a:spAutoFit/>
          </a:bodyPr>
          <a:lstStyle/>
          <a:p>
            <a:pPr algn="ctr"/>
            <a:r>
              <a:rPr lang="en-US" sz="2800" b="1" dirty="0">
                <a:solidFill>
                  <a:schemeClr val="bg1"/>
                </a:solidFill>
                <a:latin typeface="Goudy Old Style" panose="02020502050305020303" pitchFamily="18" charset="0"/>
              </a:rPr>
              <a:t>241 Berwick Drive</a:t>
            </a:r>
          </a:p>
          <a:p>
            <a:pPr algn="ctr"/>
            <a:r>
              <a:rPr lang="en-US" sz="1800" dirty="0">
                <a:solidFill>
                  <a:schemeClr val="bg1"/>
                </a:solidFill>
                <a:latin typeface="Goudy Old Style" panose="02020502050305020303" pitchFamily="18" charset="0"/>
              </a:rPr>
              <a:t>Wentworth Hall | Summerville, SC 29483 | MLS# 19029805 | $319,900</a:t>
            </a: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8242" y="685800"/>
            <a:ext cx="3657263" cy="2438400"/>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009153" y="685800"/>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6289538" y="7966554"/>
            <a:ext cx="1371600"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298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REDUCED $10,000!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41</cp:revision>
  <dcterms:created xsi:type="dcterms:W3CDTF">2006-08-16T00:00:00Z</dcterms:created>
  <dcterms:modified xsi:type="dcterms:W3CDTF">2019-11-06T20:21:15Z</dcterms:modified>
</cp:coreProperties>
</file>