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136" y="10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10/27/2014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image" Target="../media/image7.jpg"/><Relationship Id="rId4" Type="http://schemas.microsoft.com/office/2007/relationships/hdphoto" Target="../media/hdphoto1.wdp"/><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 y="0"/>
            <a:ext cx="5725160" cy="1219200"/>
          </a:xfrm>
        </p:spPr>
        <p:txBody>
          <a:bodyPr>
            <a:normAutofit/>
          </a:bodyPr>
          <a:lstStyle/>
          <a:p>
            <a:r>
              <a:rPr lang="en-US" sz="2400" b="1" dirty="0">
                <a:solidFill>
                  <a:schemeClr val="tx2"/>
                </a:solidFill>
                <a:latin typeface="Century Gothic" panose="020B0502020202020204" pitchFamily="34" charset="0"/>
              </a:rPr>
              <a:t>241 Emerald Isle </a:t>
            </a:r>
            <a:r>
              <a:rPr lang="en-US" sz="2400" b="1" dirty="0" smtClean="0">
                <a:solidFill>
                  <a:schemeClr val="tx2"/>
                </a:solidFill>
                <a:latin typeface="Century Gothic" panose="020B0502020202020204" pitchFamily="34" charset="0"/>
              </a:rPr>
              <a:t>Drive</a:t>
            </a:r>
            <a:br>
              <a:rPr lang="en-US" sz="2400" b="1" dirty="0" smtClean="0">
                <a:solidFill>
                  <a:schemeClr val="tx2"/>
                </a:solidFill>
                <a:latin typeface="Century Gothic" panose="020B0502020202020204" pitchFamily="34" charset="0"/>
              </a:rPr>
            </a:br>
            <a:r>
              <a:rPr lang="en-US" sz="1800" dirty="0" smtClean="0">
                <a:solidFill>
                  <a:schemeClr val="tx2"/>
                </a:solidFill>
                <a:latin typeface="Century Gothic" panose="020B0502020202020204" pitchFamily="34" charset="0"/>
              </a:rPr>
              <a:t>Moss Grove Plantation - Moncks Corner</a:t>
            </a:r>
            <a:br>
              <a:rPr lang="en-US" sz="1800" dirty="0" smtClean="0">
                <a:solidFill>
                  <a:schemeClr val="tx2"/>
                </a:solidFill>
                <a:latin typeface="Century Gothic" panose="020B0502020202020204" pitchFamily="34" charset="0"/>
              </a:rPr>
            </a:br>
            <a:r>
              <a:rPr lang="en-US" sz="1800" dirty="0" smtClean="0">
                <a:solidFill>
                  <a:schemeClr val="tx2"/>
                </a:solidFill>
                <a:latin typeface="Century Gothic" panose="020B0502020202020204" pitchFamily="34" charset="0"/>
              </a:rPr>
              <a:t>MLS# 1426847 - </a:t>
            </a:r>
            <a:r>
              <a:rPr lang="en-US" sz="1800" dirty="0">
                <a:solidFill>
                  <a:schemeClr val="tx2"/>
                </a:solidFill>
                <a:latin typeface="Century Gothic" panose="020B0502020202020204" pitchFamily="34" charset="0"/>
              </a:rPr>
              <a:t>$</a:t>
            </a:r>
            <a:r>
              <a:rPr lang="en-US" sz="1800" dirty="0" smtClean="0">
                <a:solidFill>
                  <a:schemeClr val="tx2"/>
                </a:solidFill>
                <a:latin typeface="Century Gothic" panose="020B0502020202020204" pitchFamily="34" charset="0"/>
              </a:rPr>
              <a:t>159,900</a:t>
            </a:r>
            <a:endParaRPr lang="en-US" sz="1800" dirty="0">
              <a:solidFill>
                <a:schemeClr val="tx2"/>
              </a:solidFill>
              <a:latin typeface="Century Gothic" panose="020B0502020202020204" pitchFamily="34" charset="0"/>
            </a:endParaRPr>
          </a:p>
        </p:txBody>
      </p:sp>
      <p:sp>
        <p:nvSpPr>
          <p:cNvPr id="3" name="Subtitle 2"/>
          <p:cNvSpPr>
            <a:spLocks noGrp="1"/>
          </p:cNvSpPr>
          <p:nvPr>
            <p:ph type="subTitle" idx="1"/>
          </p:nvPr>
        </p:nvSpPr>
        <p:spPr>
          <a:xfrm>
            <a:off x="81280" y="5397717"/>
            <a:ext cx="5633720" cy="3325081"/>
          </a:xfrm>
        </p:spPr>
        <p:txBody>
          <a:bodyPr>
            <a:normAutofit fontScale="47500" lnSpcReduction="20000"/>
          </a:bodyPr>
          <a:lstStyle/>
          <a:p>
            <a:r>
              <a:rPr lang="en-US" dirty="0">
                <a:solidFill>
                  <a:schemeClr val="tx1"/>
                </a:solidFill>
                <a:latin typeface="Century Gothic" panose="020B0502020202020204" pitchFamily="34" charset="0"/>
              </a:rPr>
              <a:t>Looking for a well cared for, ''new construction'' home without the new construction time frame? Look no more! Come visit this gem located in the desirable Moss Grove Plantation. 241 Emerald Isle Dr features a well flowing open floor plan with upgraded laminate wood flooring (that will not scratch), stainless appliances, large master suite, walk-in closets, garden tub and separate shower in the master bathroom. Other amazing features for this property include the welcoming front porch and large, private fenced back yard. No neighbors directly behind you and no neighbors directly in front!!! What more could you ask for??? Neighborhood amenities include a clubhouse, neighborhood pool, and play park.</a:t>
            </a:r>
          </a:p>
        </p:txBody>
      </p:sp>
      <p:sp>
        <p:nvSpPr>
          <p:cNvPr id="4" name="Rectangle 3"/>
          <p:cNvSpPr/>
          <p:nvPr/>
        </p:nvSpPr>
        <p:spPr>
          <a:xfrm>
            <a:off x="955040" y="8722798"/>
            <a:ext cx="4759960" cy="830997"/>
          </a:xfrm>
          <a:prstGeom prst="rect">
            <a:avLst/>
          </a:prstGeom>
        </p:spPr>
        <p:txBody>
          <a:bodyPr wrap="square">
            <a:spAutoFit/>
          </a:bodyPr>
          <a:lstStyle/>
          <a:p>
            <a:pPr algn="ctr"/>
            <a:r>
              <a:rPr lang="en-US" sz="1600" b="1" dirty="0">
                <a:solidFill>
                  <a:schemeClr val="tx2"/>
                </a:solidFill>
                <a:latin typeface="Century Gothic" panose="020B0502020202020204" pitchFamily="34" charset="0"/>
              </a:rPr>
              <a:t>Brittany </a:t>
            </a:r>
            <a:r>
              <a:rPr lang="en-US" sz="1600" b="1" dirty="0" err="1">
                <a:solidFill>
                  <a:schemeClr val="tx2"/>
                </a:solidFill>
                <a:latin typeface="Century Gothic" panose="020B0502020202020204" pitchFamily="34" charset="0"/>
              </a:rPr>
              <a:t>Soldano</a:t>
            </a:r>
            <a:r>
              <a:rPr lang="en-US" sz="1600" b="1" dirty="0">
                <a:solidFill>
                  <a:schemeClr val="tx2"/>
                </a:solidFill>
                <a:latin typeface="Century Gothic" panose="020B0502020202020204" pitchFamily="34" charset="0"/>
              </a:rPr>
              <a:t>, REALTOR </a:t>
            </a:r>
          </a:p>
          <a:p>
            <a:pPr algn="ctr"/>
            <a:r>
              <a:rPr lang="en-US" sz="1600" dirty="0" smtClean="0">
                <a:solidFill>
                  <a:schemeClr val="tx2"/>
                </a:solidFill>
                <a:latin typeface="Century Gothic" panose="020B0502020202020204" pitchFamily="34" charset="0"/>
              </a:rPr>
              <a:t>Cell - 843-324-0183</a:t>
            </a:r>
          </a:p>
          <a:p>
            <a:pPr algn="ctr"/>
            <a:r>
              <a:rPr lang="en-US" sz="1600" dirty="0" smtClean="0">
                <a:solidFill>
                  <a:schemeClr val="tx2"/>
                </a:solidFill>
                <a:latin typeface="Century Gothic" panose="020B0502020202020204" pitchFamily="34" charset="0"/>
              </a:rPr>
              <a:t>bsoldano1217@gmail.com</a:t>
            </a:r>
            <a:endParaRPr lang="en-US" sz="1600" dirty="0">
              <a:solidFill>
                <a:schemeClr val="tx2"/>
              </a:solidFill>
              <a:latin typeface="Century Gothic" panose="020B0502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255"/>
          <a:stretch/>
        </p:blipFill>
        <p:spPr>
          <a:xfrm>
            <a:off x="81280" y="1219200"/>
            <a:ext cx="5633720" cy="4110990"/>
          </a:xfrm>
          <a:prstGeom prst="round2DiagRect">
            <a:avLst/>
          </a:prstGeom>
          <a:ln w="12700">
            <a:solidFill>
              <a:schemeClr val="bg1"/>
            </a:solidFill>
          </a:ln>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791200" y="1633716"/>
            <a:ext cx="1905000" cy="1428750"/>
          </a:xfrm>
          <a:prstGeom prst="round2DiagRect">
            <a:avLst/>
          </a:prstGeom>
          <a:ln w="12700">
            <a:solidFill>
              <a:schemeClr val="bg1"/>
            </a:solidFill>
          </a:ln>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91200" y="95250"/>
            <a:ext cx="1905000" cy="1428750"/>
          </a:xfrm>
          <a:prstGeom prst="round2DiagRect">
            <a:avLst/>
          </a:prstGeom>
          <a:ln w="12700">
            <a:solidFill>
              <a:schemeClr val="bg1"/>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200" y="3172181"/>
            <a:ext cx="1905000" cy="1428750"/>
          </a:xfrm>
          <a:prstGeom prst="round2DiagRect">
            <a:avLst/>
          </a:prstGeom>
          <a:ln w="12700">
            <a:solidFill>
              <a:schemeClr val="bg1"/>
            </a:solidFill>
          </a:ln>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4710646"/>
            <a:ext cx="1905000" cy="1428750"/>
          </a:xfrm>
          <a:prstGeom prst="round2DiagRect">
            <a:avLst/>
          </a:prstGeom>
          <a:ln w="12700">
            <a:solidFill>
              <a:schemeClr val="bg1"/>
            </a:solidFill>
          </a:ln>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1200" y="6249111"/>
            <a:ext cx="1905000" cy="1428750"/>
          </a:xfrm>
          <a:prstGeom prst="round2DiagRect">
            <a:avLst/>
          </a:prstGeom>
          <a:ln w="12700">
            <a:solidFill>
              <a:schemeClr val="bg1"/>
            </a:solidFill>
          </a:ln>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7787576"/>
            <a:ext cx="1905000" cy="1428750"/>
          </a:xfrm>
          <a:prstGeom prst="round2DiagRect">
            <a:avLst/>
          </a:prstGeom>
          <a:ln w="12700">
            <a:solidFill>
              <a:schemeClr val="bg1"/>
            </a:solidFill>
          </a:ln>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91200" y="9326043"/>
            <a:ext cx="1905000" cy="732357"/>
          </a:xfrm>
          <a:prstGeom prst="rect">
            <a:avLst/>
          </a:prstGeom>
          <a:ln w="12700">
            <a:solidFill>
              <a:schemeClr val="bg1"/>
            </a:solidFill>
          </a:ln>
        </p:spPr>
      </p:pic>
      <p:sp>
        <p:nvSpPr>
          <p:cNvPr id="13" name="Rectangle 12"/>
          <p:cNvSpPr/>
          <p:nvPr/>
        </p:nvSpPr>
        <p:spPr>
          <a:xfrm>
            <a:off x="955040" y="9627513"/>
            <a:ext cx="4759960" cy="430887"/>
          </a:xfrm>
          <a:prstGeom prst="rect">
            <a:avLst/>
          </a:prstGeom>
        </p:spPr>
        <p:txBody>
          <a:bodyPr wrap="square">
            <a:spAutoFit/>
          </a:bodyPr>
          <a:lstStyle/>
          <a:p>
            <a:pPr algn="ctr"/>
            <a:r>
              <a:rPr lang="en-US" sz="1100" dirty="0">
                <a:solidFill>
                  <a:schemeClr val="accent1"/>
                </a:solidFill>
                <a:latin typeface="Century Gothic" panose="020B0502020202020204" pitchFamily="34" charset="0"/>
              </a:rPr>
              <a:t>Beresford Appraisals, LLC of </a:t>
            </a:r>
            <a:r>
              <a:rPr lang="en-US" sz="1100" dirty="0" smtClean="0">
                <a:solidFill>
                  <a:schemeClr val="accent1"/>
                </a:solidFill>
                <a:latin typeface="Century Gothic" panose="020B0502020202020204" pitchFamily="34" charset="0"/>
              </a:rPr>
              <a:t>Wando</a:t>
            </a:r>
            <a:br>
              <a:rPr lang="en-US" sz="1100" dirty="0" smtClean="0">
                <a:solidFill>
                  <a:schemeClr val="accent1"/>
                </a:solidFill>
                <a:latin typeface="Century Gothic" panose="020B0502020202020204" pitchFamily="34" charset="0"/>
              </a:rPr>
            </a:br>
            <a:r>
              <a:rPr lang="en-US" sz="1100" dirty="0" smtClean="0">
                <a:solidFill>
                  <a:schemeClr val="accent1"/>
                </a:solidFill>
                <a:latin typeface="Century Gothic" panose="020B0502020202020204" pitchFamily="34" charset="0"/>
              </a:rPr>
              <a:t>295 </a:t>
            </a:r>
            <a:r>
              <a:rPr lang="en-US" sz="1100" dirty="0">
                <a:solidFill>
                  <a:schemeClr val="accent1"/>
                </a:solidFill>
                <a:latin typeface="Century Gothic" panose="020B0502020202020204" pitchFamily="34" charset="0"/>
              </a:rPr>
              <a:t>Seven Farms Dr, </a:t>
            </a:r>
            <a:r>
              <a:rPr lang="en-US" sz="1100" dirty="0" err="1">
                <a:solidFill>
                  <a:schemeClr val="accent1"/>
                </a:solidFill>
                <a:latin typeface="Century Gothic" panose="020B0502020202020204" pitchFamily="34" charset="0"/>
              </a:rPr>
              <a:t>Ste</a:t>
            </a:r>
            <a:r>
              <a:rPr lang="en-US" sz="1100" dirty="0">
                <a:solidFill>
                  <a:schemeClr val="accent1"/>
                </a:solidFill>
                <a:latin typeface="Century Gothic" panose="020B0502020202020204" pitchFamily="34" charset="0"/>
              </a:rPr>
              <a:t> </a:t>
            </a:r>
            <a:r>
              <a:rPr lang="en-US" sz="1100" dirty="0" smtClean="0">
                <a:solidFill>
                  <a:schemeClr val="accent1"/>
                </a:solidFill>
                <a:latin typeface="Century Gothic" panose="020B0502020202020204" pitchFamily="34" charset="0"/>
              </a:rPr>
              <a:t>C-114 | Wando</a:t>
            </a:r>
            <a:r>
              <a:rPr lang="en-US" sz="1100" dirty="0">
                <a:solidFill>
                  <a:schemeClr val="accent1"/>
                </a:solidFill>
                <a:latin typeface="Century Gothic" panose="020B0502020202020204" pitchFamily="34" charset="0"/>
              </a:rPr>
              <a:t>, SC 29492</a:t>
            </a:r>
            <a:endParaRPr lang="en-US" sz="1100" dirty="0">
              <a:solidFill>
                <a:schemeClr val="accent1"/>
              </a:solidFill>
            </a:endParaRPr>
          </a:p>
        </p:txBody>
      </p:sp>
      <p:pic>
        <p:nvPicPr>
          <p:cNvPr id="102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13080" t="38611" r="79580" b="43131"/>
          <a:stretch/>
        </p:blipFill>
        <p:spPr bwMode="auto">
          <a:xfrm>
            <a:off x="0" y="8722798"/>
            <a:ext cx="955040" cy="133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605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146</Words>
  <Application>Microsoft Office PowerPoint</Application>
  <PresentationFormat>Custom</PresentationFormat>
  <Paragraphs>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241 Emerald Isle Drive Moss Grove Plantation - Moncks Corner MLS# 1426847 - $159,900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241 Emerald Isle Drive Moss Grove PlantationMoncks Corner</dc:title>
  <dc:creator>CVH360</dc:creator>
  <cp:lastModifiedBy>atp1313@gmail.com</cp:lastModifiedBy>
  <cp:revision>4</cp:revision>
  <dcterms:created xsi:type="dcterms:W3CDTF">2006-08-16T00:00:00Z</dcterms:created>
  <dcterms:modified xsi:type="dcterms:W3CDTF">2014-10-27T12:57:28Z</dcterms:modified>
</cp:coreProperties>
</file>