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3/3/2025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8229599" cy="609600"/>
          </a:xfrm>
        </p:spPr>
        <p:txBody>
          <a:bodyPr anchor="ctr">
            <a:noAutofit/>
          </a:bodyPr>
          <a:lstStyle/>
          <a:p>
            <a:r>
              <a:rPr lang="en-US" sz="2500" b="1" dirty="0">
                <a:ln w="3175">
                  <a:noFill/>
                </a:ln>
                <a:solidFill>
                  <a:srgbClr val="9D0000"/>
                </a:solidFill>
                <a:latin typeface="Futura Lt BT" panose="020B0402020204020303" pitchFamily="34" charset="0"/>
                <a:ea typeface="Gadugi" panose="020B0502040204020203" pitchFamily="34" charset="0"/>
              </a:rPr>
              <a:t>Just Listed! West Ashley Brick Ranch</a:t>
            </a:r>
          </a:p>
        </p:txBody>
      </p:sp>
      <p:sp>
        <p:nvSpPr>
          <p:cNvPr id="13" name="Rectangle 12"/>
          <p:cNvSpPr/>
          <p:nvPr/>
        </p:nvSpPr>
        <p:spPr>
          <a:xfrm>
            <a:off x="1065414" y="9068528"/>
            <a:ext cx="3135501" cy="815608"/>
          </a:xfrm>
          <a:prstGeom prst="rect">
            <a:avLst/>
          </a:prstGeom>
        </p:spPr>
        <p:txBody>
          <a:bodyPr wrap="square">
            <a:spAutoFit/>
          </a:bodyPr>
          <a:lstStyle/>
          <a:p>
            <a:r>
              <a:rPr lang="en-US" sz="1400" b="1" dirty="0">
                <a:solidFill>
                  <a:srgbClr val="9D0000"/>
                </a:solidFill>
                <a:latin typeface="Futura Bk BT" panose="020B0502020204020303" pitchFamily="34" charset="0"/>
                <a:ea typeface="Gadugi" panose="020B0502040204020203" pitchFamily="34" charset="0"/>
              </a:rPr>
              <a:t>Nick Mazzilli</a:t>
            </a:r>
            <a:br>
              <a:rPr lang="en-US" sz="1400" b="1" dirty="0">
                <a:solidFill>
                  <a:srgbClr val="9D0000"/>
                </a:solidFill>
                <a:latin typeface="Futura Bk BT" panose="020B0502020204020303" pitchFamily="34" charset="0"/>
                <a:ea typeface="Gadugi" panose="020B0502040204020203" pitchFamily="34" charset="0"/>
              </a:rPr>
            </a:br>
            <a:r>
              <a:rPr lang="en-US" sz="1100" dirty="0">
                <a:solidFill>
                  <a:srgbClr val="9D0000"/>
                </a:solidFill>
                <a:latin typeface="Futura Bk BT" panose="020B0502020204020303" pitchFamily="34" charset="0"/>
                <a:ea typeface="Gadugi" panose="020B0502040204020203" pitchFamily="34" charset="0"/>
              </a:rPr>
              <a:t>843-640-5575</a:t>
            </a:r>
          </a:p>
          <a:p>
            <a:r>
              <a:rPr lang="en-US" sz="1100" dirty="0">
                <a:solidFill>
                  <a:srgbClr val="9D0000"/>
                </a:solidFill>
                <a:latin typeface="Futura Bk BT" panose="020B0502020204020303" pitchFamily="34" charset="0"/>
                <a:ea typeface="Gadugi" panose="020B0502040204020203" pitchFamily="34" charset="0"/>
              </a:rPr>
              <a:t>nick@themazzilliteam.com</a:t>
            </a:r>
          </a:p>
          <a:p>
            <a:r>
              <a:rPr lang="en-US" sz="1100" dirty="0">
                <a:solidFill>
                  <a:srgbClr val="9D0000"/>
                </a:solidFill>
                <a:latin typeface="Futura Bk BT" panose="020B0502020204020303" pitchFamily="34" charset="0"/>
                <a:ea typeface="Gadugi" panose="020B0502040204020203" pitchFamily="34" charset="0"/>
              </a:rPr>
              <a:t>themazzilliteam.com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414454" y="9069482"/>
            <a:ext cx="650961" cy="8137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3703630" y="9182639"/>
            <a:ext cx="822341" cy="5873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4136017" y="9091612"/>
            <a:ext cx="3135501" cy="769441"/>
          </a:xfrm>
          <a:prstGeom prst="rect">
            <a:avLst/>
          </a:prstGeom>
        </p:spPr>
        <p:txBody>
          <a:bodyPr wrap="square">
            <a:spAutoFit/>
          </a:bodyPr>
          <a:lstStyle/>
          <a:p>
            <a:pPr algn="r"/>
            <a:r>
              <a:rPr lang="en-US" sz="1100" dirty="0">
                <a:solidFill>
                  <a:srgbClr val="9D0000"/>
                </a:solidFill>
                <a:latin typeface="Futura Bk BT" panose="020B0502020204020303"/>
                <a:ea typeface="Gadugi" panose="020B0502040204020203" pitchFamily="34" charset="0"/>
              </a:rPr>
              <a:t>The Mazzilli Team </a:t>
            </a:r>
          </a:p>
          <a:p>
            <a:pPr algn="r"/>
            <a:r>
              <a:rPr lang="en-US" sz="1100" dirty="0">
                <a:solidFill>
                  <a:srgbClr val="9D0000"/>
                </a:solidFill>
                <a:latin typeface="Futura Bk BT" panose="020B0502020204020303"/>
                <a:ea typeface="Gadugi" panose="020B0502040204020203" pitchFamily="34" charset="0"/>
              </a:rPr>
              <a:t>3427 W Montague Ave</a:t>
            </a:r>
          </a:p>
          <a:p>
            <a:pPr algn="r"/>
            <a:r>
              <a:rPr lang="en-US" sz="1100" dirty="0">
                <a:solidFill>
                  <a:srgbClr val="9D0000"/>
                </a:solidFill>
                <a:latin typeface="Futura Bk BT" panose="020B0502020204020303"/>
                <a:ea typeface="Gadugi" panose="020B0502040204020203" pitchFamily="34" charset="0"/>
              </a:rPr>
              <a:t>Suite 6</a:t>
            </a:r>
          </a:p>
          <a:p>
            <a:pPr algn="r"/>
            <a:r>
              <a:rPr lang="en-US" sz="1100">
                <a:solidFill>
                  <a:srgbClr val="9D0000"/>
                </a:solidFill>
                <a:latin typeface="Futura Bk BT" panose="020B0502020204020303"/>
                <a:ea typeface="Gadugi" panose="020B0502040204020203" pitchFamily="34" charset="0"/>
              </a:rPr>
              <a:t>North Charleston, SC 29418</a:t>
            </a:r>
            <a:endParaRPr lang="en-US" sz="1100" dirty="0">
              <a:solidFill>
                <a:srgbClr val="9D0000"/>
              </a:solidFill>
              <a:latin typeface="Futura Bk BT" panose="020B0502020204020303"/>
              <a:ea typeface="Gadugi" panose="020B0502040204020203" pitchFamily="34" charset="0"/>
            </a:endParaRP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4136017" y="736252"/>
            <a:ext cx="4017382" cy="2726794"/>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pPr algn="r"/>
            <a:r>
              <a:rPr lang="en-US" sz="2400" b="1" dirty="0">
                <a:latin typeface="Futura LtCn BT" panose="020B0408020204030204" pitchFamily="34" charset="0"/>
              </a:rPr>
              <a:t>2420 Cherokee Hall Lane</a:t>
            </a:r>
          </a:p>
          <a:p>
            <a:pPr algn="r"/>
            <a:endParaRPr lang="en-US" sz="2200" dirty="0">
              <a:latin typeface="Futura LtCn BT" panose="020B0408020204030204" pitchFamily="34" charset="0"/>
            </a:endParaRPr>
          </a:p>
          <a:p>
            <a:pPr algn="r"/>
            <a:r>
              <a:rPr lang="en-US" sz="2200" dirty="0">
                <a:latin typeface="Futura LtCn BT" panose="020B0408020204030204" pitchFamily="34" charset="0"/>
              </a:rPr>
              <a:t>Cherokee Hall</a:t>
            </a:r>
          </a:p>
          <a:p>
            <a:pPr algn="r"/>
            <a:r>
              <a:rPr lang="en-US" sz="2200" dirty="0">
                <a:latin typeface="Futura LtCn BT" panose="020B0408020204030204" pitchFamily="34" charset="0"/>
              </a:rPr>
              <a:t>Charleston, SC 29414</a:t>
            </a:r>
          </a:p>
          <a:p>
            <a:pPr algn="r"/>
            <a:r>
              <a:rPr lang="en-US" sz="2200" dirty="0">
                <a:latin typeface="Futura LtCn BT" panose="020B0408020204030204" pitchFamily="34" charset="0"/>
              </a:rPr>
              <a:t>MLS# 25005339</a:t>
            </a:r>
          </a:p>
          <a:p>
            <a:pPr algn="r"/>
            <a:r>
              <a:rPr lang="en-US" sz="2200" dirty="0">
                <a:latin typeface="Futura LtCn BT" panose="020B0408020204030204" pitchFamily="34" charset="0"/>
              </a:rPr>
              <a:t>$499,900</a:t>
            </a:r>
          </a:p>
          <a:p>
            <a:pPr algn="r"/>
            <a:endParaRPr lang="en-US" sz="1800" dirty="0">
              <a:latin typeface="Futura LtCn BT" panose="020B0408020204030204" pitchFamily="34" charset="0"/>
            </a:endParaRPr>
          </a:p>
          <a:p>
            <a:pPr algn="r"/>
            <a:r>
              <a:rPr lang="en-US" sz="1400" dirty="0">
                <a:latin typeface="Futura LtCn BT" panose="020B0408020204030204" pitchFamily="34" charset="0"/>
              </a:rPr>
              <a:t>3 Beds | 2 Baths | 1,604 SF</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0" y="4656009"/>
            <a:ext cx="8229599" cy="3264430"/>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200" dirty="0">
                <a:latin typeface="Futura Lt BT" panose="020B0402020204020303" pitchFamily="34" charset="0"/>
              </a:rPr>
              <a:t>Renovated brick ranch in the heart of West Ashley, just steps from the West Ashley Greenway! Investment opportunity! Perfect house hack as the property has a separate mobile home behind it (tenant-owned) but tenant pays LOT RENT! NO HOA! HUGE LOT! This 3 bedroom and 2 bathroom solid concrete ranch was fully renovated in 2020 with an open floor plan. All LVP flooring, completely repainted agreeable gray in 2023, and as of 2020 the following is NEW; roof, HVAC, gas tankless water heater, water (PEX) and sewer (PVC) lines and plumbing, gutters, stainless steel appliances, quartz kitchen countertops, cabinetry, washer/dryer, bathrooms. Privacy fence added 2021.</a:t>
            </a:r>
          </a:p>
          <a:p>
            <a:r>
              <a:rPr lang="en-US" sz="1200" dirty="0">
                <a:latin typeface="Futura Lt BT" panose="020B0402020204020303" pitchFamily="34" charset="0"/>
              </a:rPr>
              <a:t>French drain system added 2022. Converted garage into DELUXE owner's suite with en-suite boasting double vanities, walk-in shower and HUGE walk-in closet. Google Nest Thermostat for controlling the temperature ANYWHERE! Step inside this gorgeous block ranch home built in 1958 awaiting its next owner. Upon entering, you are greeted by the dark laminate vinyl plank flooring and large living room. Enjoy creating fresh meals in the updated kitchen with plenty of counterspace on the quartz countertops, like-new cabinets, and stainless steel appliances. You CANNOT miss the enormous pantry off the kitchen which leads into the laundry room. Having company or family room is easy with the two guest bedrooms along with the renovated guest bathroom. Walk into the huge master suite with separate space for a small office or closet, en-suite with a HUGE closet. Couple minutes from I-526, 15 miles to Folly, and less than 15 minutes to DOWNTOWN CHARLESTON! Close by plenty of restaurants, grocery stores, gyms, bars, schools, the list goes on! </a:t>
            </a:r>
            <a:br>
              <a:rPr lang="en-US" sz="1200" dirty="0">
                <a:latin typeface="Futura Lt BT" panose="020B0402020204020303" pitchFamily="34" charset="0"/>
              </a:rPr>
            </a:br>
            <a:r>
              <a:rPr lang="en-US" sz="1200" b="1" i="1" dirty="0">
                <a:latin typeface="Futura Lt BT" panose="020B0402020204020303" pitchFamily="34" charset="0"/>
              </a:rPr>
              <a:t>Come by today!</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4">
            <a:extLst>
              <a:ext uri="{28A0092B-C50C-407E-A947-70E740481C1C}">
                <a14:useLocalDpi xmlns:a14="http://schemas.microsoft.com/office/drawing/2010/main" val="0"/>
              </a:ext>
            </a:extLst>
          </a:blip>
          <a:srcRect l="631" r="631"/>
          <a:stretch/>
        </p:blipFill>
        <p:spPr>
          <a:xfrm>
            <a:off x="76200" y="736252"/>
            <a:ext cx="4038600" cy="2726794"/>
          </a:xfrm>
          <a:prstGeom prst="rect">
            <a:avLst/>
          </a:prstGeom>
          <a:ln>
            <a:solidFill>
              <a:schemeClr val="tx1"/>
            </a:solidFill>
          </a:ln>
        </p:spPr>
      </p:pic>
      <p:pic>
        <p:nvPicPr>
          <p:cNvPr id="15" name="Picture 3">
            <a:extLst>
              <a:ext uri="{FF2B5EF4-FFF2-40B4-BE49-F238E27FC236}">
                <a16:creationId xmlns:a16="http://schemas.microsoft.com/office/drawing/2014/main" id="{D145E8CC-0145-4010-A239-78F257574153}"/>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7271519" y="9069424"/>
            <a:ext cx="543628" cy="81381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2" name="Picture 21">
            <a:extLst>
              <a:ext uri="{FF2B5EF4-FFF2-40B4-BE49-F238E27FC236}">
                <a16:creationId xmlns:a16="http://schemas.microsoft.com/office/drawing/2014/main" id="{B71D9DD2-6467-4ED6-A67C-97A0036BB81E}"/>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80772" y="7986282"/>
            <a:ext cx="1508760" cy="1005840"/>
          </a:xfrm>
          <a:prstGeom prst="rect">
            <a:avLst/>
          </a:prstGeom>
          <a:ln>
            <a:solidFill>
              <a:schemeClr val="tx1"/>
            </a:solidFill>
          </a:ln>
        </p:spPr>
      </p:pic>
      <p:pic>
        <p:nvPicPr>
          <p:cNvPr id="25" name="Picture 24">
            <a:extLst>
              <a:ext uri="{FF2B5EF4-FFF2-40B4-BE49-F238E27FC236}">
                <a16:creationId xmlns:a16="http://schemas.microsoft.com/office/drawing/2014/main" id="{B4EA4A42-E20B-49FB-948B-3AAF8F924CE3}"/>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6656240" y="7986282"/>
            <a:ext cx="1508760" cy="1005840"/>
          </a:xfrm>
          <a:prstGeom prst="rect">
            <a:avLst/>
          </a:prstGeom>
          <a:ln>
            <a:solidFill>
              <a:schemeClr val="tx1"/>
            </a:solidFill>
          </a:ln>
        </p:spPr>
      </p:pic>
      <p:pic>
        <p:nvPicPr>
          <p:cNvPr id="3" name="Picture 2">
            <a:extLst>
              <a:ext uri="{FF2B5EF4-FFF2-40B4-BE49-F238E27FC236}">
                <a16:creationId xmlns:a16="http://schemas.microsoft.com/office/drawing/2014/main" id="{2F2EEDBA-EB1C-DA61-5A55-087A83C890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3368506" y="7986282"/>
            <a:ext cx="1508760" cy="1005840"/>
          </a:xfrm>
          <a:prstGeom prst="rect">
            <a:avLst/>
          </a:prstGeom>
          <a:ln>
            <a:solidFill>
              <a:schemeClr val="tx1"/>
            </a:solidFill>
          </a:ln>
        </p:spPr>
      </p:pic>
      <p:pic>
        <p:nvPicPr>
          <p:cNvPr id="4" name="Picture 3">
            <a:extLst>
              <a:ext uri="{FF2B5EF4-FFF2-40B4-BE49-F238E27FC236}">
                <a16:creationId xmlns:a16="http://schemas.microsoft.com/office/drawing/2014/main" id="{88C92944-53F3-8C22-8B1D-AFD29FF4DE7D}"/>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1724639" y="7986282"/>
            <a:ext cx="1508760" cy="1005840"/>
          </a:xfrm>
          <a:prstGeom prst="rect">
            <a:avLst/>
          </a:prstGeom>
          <a:ln>
            <a:solidFill>
              <a:schemeClr val="tx1"/>
            </a:solidFill>
          </a:ln>
        </p:spPr>
      </p:pic>
      <p:pic>
        <p:nvPicPr>
          <p:cNvPr id="5" name="Picture 4">
            <a:extLst>
              <a:ext uri="{FF2B5EF4-FFF2-40B4-BE49-F238E27FC236}">
                <a16:creationId xmlns:a16="http://schemas.microsoft.com/office/drawing/2014/main" id="{5442BF7D-D55A-9604-0291-9827DC03DF85}"/>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5012373" y="7986282"/>
            <a:ext cx="1508760" cy="1005840"/>
          </a:xfrm>
          <a:prstGeom prst="rect">
            <a:avLst/>
          </a:prstGeom>
          <a:ln>
            <a:solidFill>
              <a:schemeClr val="tx1"/>
            </a:solidFill>
          </a:ln>
        </p:spPr>
      </p:pic>
      <p:pic>
        <p:nvPicPr>
          <p:cNvPr id="6" name="Picture 5">
            <a:extLst>
              <a:ext uri="{FF2B5EF4-FFF2-40B4-BE49-F238E27FC236}">
                <a16:creationId xmlns:a16="http://schemas.microsoft.com/office/drawing/2014/main" id="{C57DDDCE-DA90-077A-1C3D-B8CB6FDBBCA3}"/>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80772" y="3587496"/>
            <a:ext cx="1508760" cy="1005840"/>
          </a:xfrm>
          <a:prstGeom prst="rect">
            <a:avLst/>
          </a:prstGeom>
          <a:ln>
            <a:solidFill>
              <a:schemeClr val="tx1"/>
            </a:solidFill>
          </a:ln>
        </p:spPr>
      </p:pic>
      <p:pic>
        <p:nvPicPr>
          <p:cNvPr id="7" name="Picture 6">
            <a:extLst>
              <a:ext uri="{FF2B5EF4-FFF2-40B4-BE49-F238E27FC236}">
                <a16:creationId xmlns:a16="http://schemas.microsoft.com/office/drawing/2014/main" id="{FFDB4BB4-2DC1-D7E8-E2BC-72FEF492074C}"/>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656240" y="3587496"/>
            <a:ext cx="1508760" cy="1005840"/>
          </a:xfrm>
          <a:prstGeom prst="rect">
            <a:avLst/>
          </a:prstGeom>
          <a:ln>
            <a:solidFill>
              <a:schemeClr val="tx1"/>
            </a:solidFill>
          </a:ln>
        </p:spPr>
      </p:pic>
      <p:pic>
        <p:nvPicPr>
          <p:cNvPr id="8" name="Picture 7">
            <a:extLst>
              <a:ext uri="{FF2B5EF4-FFF2-40B4-BE49-F238E27FC236}">
                <a16:creationId xmlns:a16="http://schemas.microsoft.com/office/drawing/2014/main" id="{A71F9E90-A451-34E9-E787-F7B25E51999D}"/>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724639" y="3587496"/>
            <a:ext cx="1508760" cy="1005840"/>
          </a:xfrm>
          <a:prstGeom prst="rect">
            <a:avLst/>
          </a:prstGeom>
          <a:ln>
            <a:solidFill>
              <a:schemeClr val="tx1"/>
            </a:solidFill>
          </a:ln>
        </p:spPr>
      </p:pic>
      <p:pic>
        <p:nvPicPr>
          <p:cNvPr id="9" name="Picture 8">
            <a:extLst>
              <a:ext uri="{FF2B5EF4-FFF2-40B4-BE49-F238E27FC236}">
                <a16:creationId xmlns:a16="http://schemas.microsoft.com/office/drawing/2014/main" id="{0ED1F838-6F25-5679-435E-3AF48DF20EAD}"/>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5012373" y="3587496"/>
            <a:ext cx="1508760" cy="1005840"/>
          </a:xfrm>
          <a:prstGeom prst="rect">
            <a:avLst/>
          </a:prstGeom>
          <a:ln>
            <a:solidFill>
              <a:schemeClr val="tx1"/>
            </a:solidFill>
          </a:ln>
        </p:spPr>
      </p:pic>
      <p:pic>
        <p:nvPicPr>
          <p:cNvPr id="10" name="Picture 9">
            <a:extLst>
              <a:ext uri="{FF2B5EF4-FFF2-40B4-BE49-F238E27FC236}">
                <a16:creationId xmlns:a16="http://schemas.microsoft.com/office/drawing/2014/main" id="{6E332D22-35F5-5FF7-515E-DA617E98E226}"/>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368506" y="3587496"/>
            <a:ext cx="1508760" cy="1005840"/>
          </a:xfrm>
          <a:prstGeom prst="rect">
            <a:avLst/>
          </a:prstGeom>
          <a:ln>
            <a:solidFill>
              <a:schemeClr val="tx1"/>
            </a:solidFill>
          </a:ln>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1410</TotalTime>
  <Words>383</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Futura Bk BT</vt:lpstr>
      <vt:lpstr>Futura Lt BT</vt:lpstr>
      <vt:lpstr>Futura LtCn BT</vt:lpstr>
      <vt:lpstr>Office Theme</vt:lpstr>
      <vt:lpstr>Just Listed! West Ashley Brick Ranch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108</cp:revision>
  <dcterms:created xsi:type="dcterms:W3CDTF">2006-08-16T00:00:00Z</dcterms:created>
  <dcterms:modified xsi:type="dcterms:W3CDTF">2025-03-03T20:07:52Z</dcterms:modified>
</cp:coreProperties>
</file>