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8" y="3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Brick Ranch HOUSE HACK in West Ashley!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3587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2420 Cherokee Hall Ln 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Cherokee Hall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Charleston, SC 29414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23009132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$450,000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800" dirty="0">
                <a:latin typeface="Futura LtCn BT" panose="020B0408020204030204" pitchFamily="34" charset="0"/>
              </a:rPr>
              <a:t>3 Bed | 2 Bath | 1,604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28007" y="4614261"/>
            <a:ext cx="7973587" cy="3109763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latin typeface="Futura Lt BT" panose="020B0402020204020303" pitchFamily="34" charset="0"/>
              </a:rPr>
              <a:t>Stunning home in the heart of West Ashley! House Hack! NO HOA! HUGE LOT! This 3 bedroom and 2 bathroom solid concrete ranch was fully renovated in 2020 with an open floor plan. All LVP flooring, just completely repainted agreeable gray, and as of 2020 the following is NEW; roof, HVAC, gas tankless water heater, water (PEX) and sewer (PVC) lines, gutters, high-end stainless steel appliances, washer and dryer, completely renovated bathrooms. Privacy fence added 2021. French drain system added 2022. Converted garage into DELUXE owner's suite with </a:t>
            </a:r>
            <a:r>
              <a:rPr lang="en-US" sz="1600" dirty="0" err="1">
                <a:latin typeface="Futura Lt BT" panose="020B0402020204020303" pitchFamily="34" charset="0"/>
              </a:rPr>
              <a:t>en</a:t>
            </a:r>
            <a:r>
              <a:rPr lang="en-US" sz="1600" dirty="0">
                <a:latin typeface="Futura Lt BT" panose="020B0402020204020303" pitchFamily="34" charset="0"/>
              </a:rPr>
              <a:t>-suite boasting double vanities, walk-in shower and HUGE walk-in closet. Google Nest Wireless Thermostat for controlling the temperature ANYWHERE. Perfect house hack as the property has a separate mobile home behind it (does not convey with sale) but tenant pays LOT RENT! Come by today!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9" b="4999"/>
          <a:stretch/>
        </p:blipFill>
        <p:spPr>
          <a:xfrm>
            <a:off x="76200" y="738917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749648"/>
            <a:ext cx="1347562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5834" y="7749646"/>
            <a:ext cx="1347564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1014" y="7749647"/>
            <a:ext cx="1347564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8607" y="7752188"/>
            <a:ext cx="1347562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3424" y="7752187"/>
            <a:ext cx="1347564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3581401"/>
            <a:ext cx="1347233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5834" y="3583940"/>
            <a:ext cx="1347564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0686" y="3581400"/>
            <a:ext cx="1347564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8443" y="3583941"/>
            <a:ext cx="1347233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3260" y="3583940"/>
            <a:ext cx="1347564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220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Brick Ranch HOUSE HACK in West Ashley!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90</cp:revision>
  <dcterms:created xsi:type="dcterms:W3CDTF">2006-08-16T00:00:00Z</dcterms:created>
  <dcterms:modified xsi:type="dcterms:W3CDTF">2023-05-02T00:20:59Z</dcterms:modified>
</cp:coreProperties>
</file>