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438" y="4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5/2/2024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8229599" cy="609600"/>
          </a:xfrm>
        </p:spPr>
        <p:txBody>
          <a:bodyPr anchor="ctr">
            <a:noAutofit/>
          </a:bodyPr>
          <a:lstStyle/>
          <a:p>
            <a:r>
              <a:rPr lang="en-US" sz="2600" b="1">
                <a:ln w="3175">
                  <a:noFill/>
                </a:ln>
                <a:solidFill>
                  <a:srgbClr val="9D0000"/>
                </a:solidFill>
                <a:latin typeface="Futura Lt BT" panose="020B0402020204020303" pitchFamily="34" charset="0"/>
                <a:ea typeface="Gadugi" panose="020B0502040204020203" pitchFamily="34" charset="0"/>
              </a:rPr>
              <a:t>West Ashley Brick Ranch with Passive Income!</a:t>
            </a:r>
            <a:endParaRPr lang="en-US" sz="2600" b="1" dirty="0">
              <a:ln w="3175">
                <a:noFill/>
              </a:ln>
              <a:solidFill>
                <a:srgbClr val="9D0000"/>
              </a:solidFill>
              <a:latin typeface="Futura Lt BT" panose="020B0402020204020303" pitchFamily="34" charset="0"/>
              <a:ea typeface="Gadugi" panose="020B0502040204020203" pitchFamily="34" charset="0"/>
            </a:endParaRPr>
          </a:p>
        </p:txBody>
      </p:sp>
      <p:sp>
        <p:nvSpPr>
          <p:cNvPr id="13" name="Rectangle 12"/>
          <p:cNvSpPr/>
          <p:nvPr/>
        </p:nvSpPr>
        <p:spPr>
          <a:xfrm>
            <a:off x="1065414" y="9068528"/>
            <a:ext cx="3135501" cy="815608"/>
          </a:xfrm>
          <a:prstGeom prst="rect">
            <a:avLst/>
          </a:prstGeom>
        </p:spPr>
        <p:txBody>
          <a:bodyPr wrap="square">
            <a:spAutoFit/>
          </a:bodyPr>
          <a:lstStyle/>
          <a:p>
            <a:r>
              <a:rPr lang="en-US" sz="1400" b="1" dirty="0">
                <a:solidFill>
                  <a:srgbClr val="9D0000"/>
                </a:solidFill>
                <a:latin typeface="Futura Bk BT" panose="020B0502020204020303" pitchFamily="34" charset="0"/>
                <a:ea typeface="Gadugi" panose="020B0502040204020203" pitchFamily="34" charset="0"/>
              </a:rPr>
              <a:t>Nick Mazzilli</a:t>
            </a:r>
            <a:br>
              <a:rPr lang="en-US" sz="1400" b="1" dirty="0">
                <a:solidFill>
                  <a:srgbClr val="9D0000"/>
                </a:solidFill>
                <a:latin typeface="Futura Bk BT" panose="020B0502020204020303" pitchFamily="34" charset="0"/>
                <a:ea typeface="Gadugi" panose="020B0502040204020203" pitchFamily="34" charset="0"/>
              </a:rPr>
            </a:br>
            <a:r>
              <a:rPr lang="en-US" sz="1100" dirty="0">
                <a:solidFill>
                  <a:srgbClr val="9D0000"/>
                </a:solidFill>
                <a:latin typeface="Futura Bk BT" panose="020B0502020204020303" pitchFamily="34" charset="0"/>
                <a:ea typeface="Gadugi" panose="020B0502040204020203" pitchFamily="34" charset="0"/>
              </a:rPr>
              <a:t>(843) 640-5575</a:t>
            </a:r>
          </a:p>
          <a:p>
            <a:r>
              <a:rPr lang="en-US" sz="1100" dirty="0">
                <a:solidFill>
                  <a:srgbClr val="9D0000"/>
                </a:solidFill>
                <a:latin typeface="Futura Bk BT" panose="020B0502020204020303" pitchFamily="34" charset="0"/>
                <a:ea typeface="Gadugi" panose="020B0502040204020203" pitchFamily="34" charset="0"/>
              </a:rPr>
              <a:t>nick@nickmcharleston.com</a:t>
            </a:r>
          </a:p>
          <a:p>
            <a:r>
              <a:rPr lang="en-US" sz="1100" dirty="0">
                <a:solidFill>
                  <a:srgbClr val="9D0000"/>
                </a:solidFill>
                <a:latin typeface="Futura Bk BT" panose="020B0502020204020303" pitchFamily="34" charset="0"/>
                <a:ea typeface="Gadugi" panose="020B0502040204020203" pitchFamily="34" charset="0"/>
              </a:rPr>
              <a:t>nickmavencharleston.com</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414454" y="9067800"/>
            <a:ext cx="650961" cy="817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8305800" y="8991600"/>
            <a:ext cx="822341" cy="822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4136017" y="9091612"/>
            <a:ext cx="3135501" cy="769441"/>
          </a:xfrm>
          <a:prstGeom prst="rect">
            <a:avLst/>
          </a:prstGeom>
        </p:spPr>
        <p:txBody>
          <a:bodyPr wrap="square">
            <a:spAutoFit/>
          </a:bodyPr>
          <a:lstStyle/>
          <a:p>
            <a:pPr algn="r"/>
            <a:r>
              <a:rPr lang="en-US" sz="1100" dirty="0">
                <a:solidFill>
                  <a:srgbClr val="9D0000"/>
                </a:solidFill>
                <a:latin typeface="Futura Bk BT" panose="020B0502020204020303"/>
                <a:ea typeface="Gadugi" panose="020B0502040204020203" pitchFamily="34" charset="0"/>
              </a:rPr>
              <a:t>Maven Realty</a:t>
            </a:r>
          </a:p>
          <a:p>
            <a:pPr algn="r"/>
            <a:r>
              <a:rPr lang="en-US" sz="1100" dirty="0">
                <a:solidFill>
                  <a:srgbClr val="9D0000"/>
                </a:solidFill>
                <a:latin typeface="Futura Bk BT" panose="020B0502020204020303"/>
                <a:ea typeface="Gadugi" panose="020B0502040204020203" pitchFamily="34" charset="0"/>
              </a:rPr>
              <a:t>2180 McMillan Ave</a:t>
            </a:r>
          </a:p>
          <a:p>
            <a:pPr algn="r"/>
            <a:r>
              <a:rPr lang="en-US" sz="1100" dirty="0">
                <a:solidFill>
                  <a:srgbClr val="9D0000"/>
                </a:solidFill>
                <a:latin typeface="Futura Bk BT" panose="020B0502020204020303"/>
                <a:ea typeface="Gadugi" panose="020B0502040204020203" pitchFamily="34" charset="0"/>
              </a:rPr>
              <a:t>#71672</a:t>
            </a:r>
          </a:p>
          <a:p>
            <a:pPr algn="r"/>
            <a:r>
              <a:rPr lang="en-US" sz="1100" dirty="0">
                <a:solidFill>
                  <a:srgbClr val="9D0000"/>
                </a:solidFill>
                <a:latin typeface="Futura Bk BT" panose="020B0502020204020303"/>
                <a:ea typeface="Gadugi" panose="020B0502040204020203" pitchFamily="34" charset="0"/>
              </a:rPr>
              <a:t>Charleston, SC 29405</a:t>
            </a:r>
          </a:p>
        </p:txBody>
      </p:sp>
      <p:sp>
        <p:nvSpPr>
          <p:cNvPr id="17" name="Title 1">
            <a:extLst>
              <a:ext uri="{FF2B5EF4-FFF2-40B4-BE49-F238E27FC236}">
                <a16:creationId xmlns:a16="http://schemas.microsoft.com/office/drawing/2014/main" id="{AD8E9B4C-0B71-443B-AF01-6EB87DE6E81B}"/>
              </a:ext>
            </a:extLst>
          </p:cNvPr>
          <p:cNvSpPr txBox="1">
            <a:spLocks/>
          </p:cNvSpPr>
          <p:nvPr/>
        </p:nvSpPr>
        <p:spPr>
          <a:xfrm>
            <a:off x="4136017" y="733587"/>
            <a:ext cx="4017382" cy="2726794"/>
          </a:xfrm>
          <a:prstGeom prst="rect">
            <a:avLst/>
          </a:prstGeom>
        </p:spPr>
        <p:txBody>
          <a:bodyPr vert="horz" lIns="101882" tIns="50941" rIns="101882" bIns="50941" rtlCol="0" anchor="ctr">
            <a:no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pPr algn="r"/>
            <a:r>
              <a:rPr lang="en-US" sz="2600" b="1" dirty="0">
                <a:latin typeface="Futura LtCn BT" panose="020B0408020204030204" pitchFamily="34" charset="0"/>
              </a:rPr>
              <a:t>2420 Cherokee Hall Ln </a:t>
            </a:r>
          </a:p>
          <a:p>
            <a:pPr algn="r"/>
            <a:endParaRPr lang="en-US" sz="2200" dirty="0">
              <a:latin typeface="Futura LtCn BT" panose="020B0408020204030204" pitchFamily="34" charset="0"/>
            </a:endParaRPr>
          </a:p>
          <a:p>
            <a:pPr algn="r"/>
            <a:r>
              <a:rPr lang="en-US" sz="2200" dirty="0">
                <a:latin typeface="Futura LtCn BT" panose="020B0408020204030204" pitchFamily="34" charset="0"/>
              </a:rPr>
              <a:t>Cherokee Hall</a:t>
            </a:r>
          </a:p>
          <a:p>
            <a:pPr algn="r"/>
            <a:r>
              <a:rPr lang="en-US" sz="2200" dirty="0">
                <a:latin typeface="Futura LtCn BT" panose="020B0408020204030204" pitchFamily="34" charset="0"/>
              </a:rPr>
              <a:t>Charleston, SC 29414</a:t>
            </a:r>
          </a:p>
          <a:p>
            <a:pPr algn="r"/>
            <a:r>
              <a:rPr lang="en-US" sz="2200" dirty="0">
                <a:latin typeface="Futura LtCn BT" panose="020B0408020204030204" pitchFamily="34" charset="0"/>
              </a:rPr>
              <a:t>MLS# 24007575</a:t>
            </a:r>
          </a:p>
          <a:p>
            <a:pPr algn="r"/>
            <a:r>
              <a:rPr lang="en-US" sz="2200" dirty="0">
                <a:latin typeface="Futura LtCn BT" panose="020B0408020204030204" pitchFamily="34" charset="0"/>
              </a:rPr>
              <a:t>$499,500</a:t>
            </a:r>
          </a:p>
          <a:p>
            <a:pPr algn="r"/>
            <a:endParaRPr lang="en-US" sz="1800" dirty="0">
              <a:latin typeface="Futura LtCn BT" panose="020B0408020204030204" pitchFamily="34" charset="0"/>
            </a:endParaRPr>
          </a:p>
          <a:p>
            <a:pPr algn="r"/>
            <a:r>
              <a:rPr lang="en-US" sz="1800" dirty="0">
                <a:latin typeface="Futura LtCn BT" panose="020B0408020204030204" pitchFamily="34" charset="0"/>
              </a:rPr>
              <a:t>3 Bed | 2 Bath | 1,604 sf</a:t>
            </a:r>
          </a:p>
        </p:txBody>
      </p:sp>
      <p:sp>
        <p:nvSpPr>
          <p:cNvPr id="18" name="Title 1">
            <a:extLst>
              <a:ext uri="{FF2B5EF4-FFF2-40B4-BE49-F238E27FC236}">
                <a16:creationId xmlns:a16="http://schemas.microsoft.com/office/drawing/2014/main" id="{9E51ACC7-E7E1-460D-821E-8D8957911C34}"/>
              </a:ext>
            </a:extLst>
          </p:cNvPr>
          <p:cNvSpPr txBox="1">
            <a:spLocks/>
          </p:cNvSpPr>
          <p:nvPr/>
        </p:nvSpPr>
        <p:spPr>
          <a:xfrm>
            <a:off x="76200" y="4643506"/>
            <a:ext cx="8076707" cy="3109763"/>
          </a:xfrm>
          <a:prstGeom prst="rect">
            <a:avLst/>
          </a:prstGeom>
        </p:spPr>
        <p:txBody>
          <a:bodyPr vert="horz" lIns="101882" tIns="50941" rIns="101882" bIns="50941" numCol="1" rtlCol="0" anchor="ctr">
            <a:no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r>
              <a:rPr lang="en-US" sz="1100" dirty="0">
                <a:latin typeface="Futura Lt BT" panose="020B0402020204020303" pitchFamily="34" charset="0"/>
              </a:rPr>
              <a:t>Stunning home in the heart of West Ashley, just steps from the West Ashley Greenway! House Hack! Investment opportunity! NO HOA! HUGE LOT! This 3 bedroom and 2 bathroom solid concrete ranch was fully renovated in 2020 with an open floor plan. All LVP flooring, completely repainted agreeable gray in 2023, and as of 2020 the following is NEW; roof, HVAC, gas tankless water heater, water (PEX) and sewer (PVC) lines and plumbing, gutters, stainless steel appliances, quartz kitchen countertops, cabinetry, washer/dryer, bathrooms. Privacy fence added 2021. French drain system added 2022. Converted garage into DELUXE owner's suite with </a:t>
            </a:r>
            <a:r>
              <a:rPr lang="en-US" sz="1100" dirty="0" err="1">
                <a:latin typeface="Futura Lt BT" panose="020B0402020204020303" pitchFamily="34" charset="0"/>
              </a:rPr>
              <a:t>en</a:t>
            </a:r>
            <a:r>
              <a:rPr lang="en-US" sz="1100" dirty="0">
                <a:latin typeface="Futura Lt BT" panose="020B0402020204020303" pitchFamily="34" charset="0"/>
              </a:rPr>
              <a:t>-suite boasting double vanities, walk-in shower and HUGE walk-in closet. Google Nest Thermostat for controlling the temperature ANYWHERE!</a:t>
            </a:r>
          </a:p>
          <a:p>
            <a:r>
              <a:rPr lang="en-US" sz="1100" dirty="0">
                <a:latin typeface="Futura Lt BT" panose="020B0402020204020303" pitchFamily="34" charset="0"/>
              </a:rPr>
              <a:t>Step inside this gorgeous block ranch home built in 1958 awaiting its next owner. Upon entering, you are greeted by the dark laminate vinyl plank flooring and large living room. Enjoy creating fresh meals in the updated kitchen with plenty of counterspace on the quartz countertops, like-new cabinets, and stainless steel appliances. You CANNOT miss the enormous pantry off the kitchen which leads into the laundry room. Having company or family room is easy with the two guest bedrooms along with the renovated guest bathroom. Walk into the huge master suite with separate space for a small office or closet, </a:t>
            </a:r>
            <a:r>
              <a:rPr lang="en-US" sz="1100" dirty="0" err="1">
                <a:latin typeface="Futura Lt BT" panose="020B0402020204020303" pitchFamily="34" charset="0"/>
              </a:rPr>
              <a:t>en</a:t>
            </a:r>
            <a:r>
              <a:rPr lang="en-US" sz="1100" dirty="0">
                <a:latin typeface="Futura Lt BT" panose="020B0402020204020303" pitchFamily="34" charset="0"/>
              </a:rPr>
              <a:t>-suite with a HUGE closet. Perfect house hack as the property has a separate mobile home behind it (does not convey with sale) but tenant pays LOT RENT! Couple minutes from I-526, 15 miles to Folly, and less than 15 minutes to DOWNTOWN CHARLESTON! Close by plenty of restaurants, grocery stores, gyms, bars, schools, the list goes on! Come by today!</a:t>
            </a:r>
          </a:p>
        </p:txBody>
      </p:sp>
      <p:pic>
        <p:nvPicPr>
          <p:cNvPr id="24" name="Picture 23">
            <a:extLst>
              <a:ext uri="{FF2B5EF4-FFF2-40B4-BE49-F238E27FC236}">
                <a16:creationId xmlns:a16="http://schemas.microsoft.com/office/drawing/2014/main" id="{26B938C6-4A18-4FCC-8CC5-8EE6A8FB1375}"/>
              </a:ext>
            </a:extLst>
          </p:cNvPr>
          <p:cNvPicPr>
            <a:picLocks noChangeAspect="1"/>
          </p:cNvPicPr>
          <p:nvPr/>
        </p:nvPicPr>
        <p:blipFill>
          <a:blip r:embed="rId4" cstate="print">
            <a:extLst>
              <a:ext uri="{28A0092B-C50C-407E-A947-70E740481C1C}">
                <a14:useLocalDpi xmlns:a14="http://schemas.microsoft.com/office/drawing/2010/main" val="0"/>
              </a:ext>
            </a:extLst>
          </a:blip>
          <a:srcRect l="663" r="663"/>
          <a:stretch/>
        </p:blipFill>
        <p:spPr>
          <a:xfrm>
            <a:off x="76200" y="738917"/>
            <a:ext cx="4038600" cy="2726794"/>
          </a:xfrm>
          <a:prstGeom prst="rect">
            <a:avLst/>
          </a:prstGeom>
          <a:ln>
            <a:solidFill>
              <a:schemeClr val="tx1"/>
            </a:solidFill>
          </a:ln>
        </p:spPr>
      </p:pic>
      <p:pic>
        <p:nvPicPr>
          <p:cNvPr id="15" name="Picture 3">
            <a:extLst>
              <a:ext uri="{FF2B5EF4-FFF2-40B4-BE49-F238E27FC236}">
                <a16:creationId xmlns:a16="http://schemas.microsoft.com/office/drawing/2014/main" id="{D145E8CC-0145-4010-A239-78F2575741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7271519" y="9069424"/>
            <a:ext cx="543628" cy="81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1">
            <a:extLst>
              <a:ext uri="{FF2B5EF4-FFF2-40B4-BE49-F238E27FC236}">
                <a16:creationId xmlns:a16="http://schemas.microsoft.com/office/drawing/2014/main" id="{B71D9DD2-6467-4ED6-A67C-97A0036BB81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6691" y="7806086"/>
            <a:ext cx="1508760" cy="1005840"/>
          </a:xfrm>
          <a:prstGeom prst="rect">
            <a:avLst/>
          </a:prstGeom>
          <a:ln>
            <a:solidFill>
              <a:schemeClr val="tx1"/>
            </a:solidFill>
          </a:ln>
        </p:spPr>
      </p:pic>
      <p:pic>
        <p:nvPicPr>
          <p:cNvPr id="25" name="Picture 24">
            <a:extLst>
              <a:ext uri="{FF2B5EF4-FFF2-40B4-BE49-F238E27FC236}">
                <a16:creationId xmlns:a16="http://schemas.microsoft.com/office/drawing/2014/main" id="{B4EA4A42-E20B-49FB-948B-3AAF8F924CE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647749" y="7806086"/>
            <a:ext cx="1508760" cy="1005840"/>
          </a:xfrm>
          <a:prstGeom prst="rect">
            <a:avLst/>
          </a:prstGeom>
          <a:ln>
            <a:solidFill>
              <a:schemeClr val="tx1"/>
            </a:solidFill>
          </a:ln>
        </p:spPr>
      </p:pic>
      <p:pic>
        <p:nvPicPr>
          <p:cNvPr id="3" name="Picture 2">
            <a:extLst>
              <a:ext uri="{FF2B5EF4-FFF2-40B4-BE49-F238E27FC236}">
                <a16:creationId xmlns:a16="http://schemas.microsoft.com/office/drawing/2014/main" id="{2F2EEDBA-EB1C-DA61-5A55-087A83C890C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362219" y="7806086"/>
            <a:ext cx="1508760" cy="1005840"/>
          </a:xfrm>
          <a:prstGeom prst="rect">
            <a:avLst/>
          </a:prstGeom>
          <a:ln>
            <a:solidFill>
              <a:schemeClr val="tx1"/>
            </a:solidFill>
          </a:ln>
        </p:spPr>
      </p:pic>
      <p:pic>
        <p:nvPicPr>
          <p:cNvPr id="4" name="Picture 3">
            <a:extLst>
              <a:ext uri="{FF2B5EF4-FFF2-40B4-BE49-F238E27FC236}">
                <a16:creationId xmlns:a16="http://schemas.microsoft.com/office/drawing/2014/main" id="{88C92944-53F3-8C22-8B1D-AFD29FF4DE7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719455" y="7806086"/>
            <a:ext cx="1508760" cy="1005840"/>
          </a:xfrm>
          <a:prstGeom prst="rect">
            <a:avLst/>
          </a:prstGeom>
          <a:ln>
            <a:solidFill>
              <a:schemeClr val="tx1"/>
            </a:solidFill>
          </a:ln>
        </p:spPr>
      </p:pic>
      <p:pic>
        <p:nvPicPr>
          <p:cNvPr id="5" name="Picture 4">
            <a:extLst>
              <a:ext uri="{FF2B5EF4-FFF2-40B4-BE49-F238E27FC236}">
                <a16:creationId xmlns:a16="http://schemas.microsoft.com/office/drawing/2014/main" id="{5442BF7D-D55A-9604-0291-9827DC03DF85}"/>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5004983" y="7806086"/>
            <a:ext cx="1508760" cy="1005840"/>
          </a:xfrm>
          <a:prstGeom prst="rect">
            <a:avLst/>
          </a:prstGeom>
          <a:ln>
            <a:solidFill>
              <a:schemeClr val="tx1"/>
            </a:solidFill>
          </a:ln>
        </p:spPr>
      </p:pic>
      <p:pic>
        <p:nvPicPr>
          <p:cNvPr id="6" name="Picture 5">
            <a:extLst>
              <a:ext uri="{FF2B5EF4-FFF2-40B4-BE49-F238E27FC236}">
                <a16:creationId xmlns:a16="http://schemas.microsoft.com/office/drawing/2014/main" id="{C57DDDCE-DA90-077A-1C3D-B8CB6FDBBCA3}"/>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6691" y="3587496"/>
            <a:ext cx="1504788" cy="1003192"/>
          </a:xfrm>
          <a:prstGeom prst="rect">
            <a:avLst/>
          </a:prstGeom>
          <a:ln>
            <a:solidFill>
              <a:schemeClr val="tx1"/>
            </a:solidFill>
          </a:ln>
        </p:spPr>
      </p:pic>
      <p:pic>
        <p:nvPicPr>
          <p:cNvPr id="7" name="Picture 6">
            <a:extLst>
              <a:ext uri="{FF2B5EF4-FFF2-40B4-BE49-F238E27FC236}">
                <a16:creationId xmlns:a16="http://schemas.microsoft.com/office/drawing/2014/main" id="{FFDB4BB4-2DC1-D7E8-E2BC-72FEF492074C}"/>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6647749" y="3587496"/>
            <a:ext cx="1505158" cy="1003439"/>
          </a:xfrm>
          <a:prstGeom prst="rect">
            <a:avLst/>
          </a:prstGeom>
          <a:ln>
            <a:solidFill>
              <a:schemeClr val="tx1"/>
            </a:solidFill>
          </a:ln>
        </p:spPr>
      </p:pic>
      <p:pic>
        <p:nvPicPr>
          <p:cNvPr id="8" name="Picture 7">
            <a:extLst>
              <a:ext uri="{FF2B5EF4-FFF2-40B4-BE49-F238E27FC236}">
                <a16:creationId xmlns:a16="http://schemas.microsoft.com/office/drawing/2014/main" id="{A71F9E90-A451-34E9-E787-F7B25E51999D}"/>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3361851" y="3587496"/>
            <a:ext cx="1505158" cy="1003439"/>
          </a:xfrm>
          <a:prstGeom prst="rect">
            <a:avLst/>
          </a:prstGeom>
          <a:ln>
            <a:solidFill>
              <a:schemeClr val="tx1"/>
            </a:solidFill>
          </a:ln>
        </p:spPr>
      </p:pic>
      <p:pic>
        <p:nvPicPr>
          <p:cNvPr id="9" name="Picture 8">
            <a:extLst>
              <a:ext uri="{FF2B5EF4-FFF2-40B4-BE49-F238E27FC236}">
                <a16:creationId xmlns:a16="http://schemas.microsoft.com/office/drawing/2014/main" id="{0ED1F838-6F25-5679-435E-3AF48DF20EAD}"/>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1719271" y="3587496"/>
            <a:ext cx="1504788" cy="1003192"/>
          </a:xfrm>
          <a:prstGeom prst="rect">
            <a:avLst/>
          </a:prstGeom>
          <a:ln>
            <a:solidFill>
              <a:schemeClr val="tx1"/>
            </a:solidFill>
          </a:ln>
        </p:spPr>
      </p:pic>
      <p:pic>
        <p:nvPicPr>
          <p:cNvPr id="10" name="Picture 9">
            <a:extLst>
              <a:ext uri="{FF2B5EF4-FFF2-40B4-BE49-F238E27FC236}">
                <a16:creationId xmlns:a16="http://schemas.microsoft.com/office/drawing/2014/main" id="{6E332D22-35F5-5FF7-515E-DA617E98E226}"/>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5004801" y="3587496"/>
            <a:ext cx="1505158" cy="1003439"/>
          </a:xfrm>
          <a:prstGeom prst="rect">
            <a:avLst/>
          </a:prstGeom>
          <a:ln>
            <a:solidFill>
              <a:schemeClr val="tx1"/>
            </a:solidFill>
          </a:ln>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615</TotalTime>
  <Words>389</Words>
  <Application>Microsoft Office PowerPoint</Application>
  <PresentationFormat>Custom</PresentationFormat>
  <Paragraphs>18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Futura Bk BT</vt:lpstr>
      <vt:lpstr>Futura Lt BT</vt:lpstr>
      <vt:lpstr>Futura LtCn BT</vt:lpstr>
      <vt:lpstr>Office Theme</vt:lpstr>
      <vt:lpstr>West Ashley Brick Ranch with Passive Income!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94</cp:revision>
  <dcterms:created xsi:type="dcterms:W3CDTF">2006-08-16T00:00:00Z</dcterms:created>
  <dcterms:modified xsi:type="dcterms:W3CDTF">2024-05-02T22:00:38Z</dcterms:modified>
</cp:coreProperties>
</file>