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D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2438" y="41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229599" cy="609600"/>
          </a:xfrm>
        </p:spPr>
        <p:txBody>
          <a:bodyPr anchor="ctr">
            <a:noAutofit/>
          </a:bodyPr>
          <a:lstStyle/>
          <a:p>
            <a:r>
              <a:rPr lang="en-US" sz="2600" b="1" dirty="0">
                <a:ln w="3175">
                  <a:noFill/>
                </a:ln>
                <a:solidFill>
                  <a:srgbClr val="9D0000"/>
                </a:solidFill>
                <a:latin typeface="Futura Lt BT" panose="020B0402020204020303" pitchFamily="34" charset="0"/>
                <a:ea typeface="Gadugi" panose="020B0502040204020203" pitchFamily="34" charset="0"/>
              </a:rPr>
              <a:t>Gorgeous Brick Ranch with Fenced-in Backyard!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65414" y="9068528"/>
            <a:ext cx="3135501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Nick Mazzilli</a:t>
            </a:r>
            <a:br>
              <a:rPr lang="en-US" sz="1400" b="1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</a:br>
            <a:r>
              <a:rPr lang="en-US" sz="1100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(843) 640-5575</a:t>
            </a:r>
          </a:p>
          <a:p>
            <a:r>
              <a:rPr lang="en-US" sz="1100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nickmavenrealty@gmail.com</a:t>
            </a:r>
            <a:br>
              <a:rPr lang="en-US" sz="1100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</a:br>
            <a:r>
              <a:rPr lang="en-US" sz="1100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nickmavencharleston.com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14454" y="9067800"/>
            <a:ext cx="650961" cy="817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305800" y="8991600"/>
            <a:ext cx="822341" cy="8223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4136017" y="9091612"/>
            <a:ext cx="313550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Maven Realty</a:t>
            </a:r>
          </a:p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2180 McMillan Ave</a:t>
            </a:r>
          </a:p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#71672</a:t>
            </a:r>
          </a:p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Charleston, SC 29405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AD8E9B4C-0B71-443B-AF01-6EB87DE6E81B}"/>
              </a:ext>
            </a:extLst>
          </p:cNvPr>
          <p:cNvSpPr txBox="1">
            <a:spLocks/>
          </p:cNvSpPr>
          <p:nvPr/>
        </p:nvSpPr>
        <p:spPr>
          <a:xfrm>
            <a:off x="4136017" y="733587"/>
            <a:ext cx="4017382" cy="2726794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2600" b="1" dirty="0">
                <a:latin typeface="Futura LtCn BT" panose="020B0408020204030204" pitchFamily="34" charset="0"/>
              </a:rPr>
              <a:t>2420 Cherokee Hall Ln </a:t>
            </a:r>
          </a:p>
          <a:p>
            <a:pPr algn="r"/>
            <a:endParaRPr lang="en-US" sz="2200" dirty="0">
              <a:latin typeface="Futura LtCn BT" panose="020B0408020204030204" pitchFamily="34" charset="0"/>
            </a:endParaRPr>
          </a:p>
          <a:p>
            <a:pPr algn="r"/>
            <a:r>
              <a:rPr lang="en-US" sz="2200" dirty="0">
                <a:latin typeface="Futura LtCn BT" panose="020B0408020204030204" pitchFamily="34" charset="0"/>
              </a:rPr>
              <a:t>Cherokee Hall</a:t>
            </a:r>
          </a:p>
          <a:p>
            <a:pPr algn="r"/>
            <a:r>
              <a:rPr lang="en-US" sz="2200" dirty="0">
                <a:latin typeface="Futura LtCn BT" panose="020B0408020204030204" pitchFamily="34" charset="0"/>
              </a:rPr>
              <a:t>Charleston, SC 29414</a:t>
            </a:r>
          </a:p>
          <a:p>
            <a:pPr algn="r"/>
            <a:r>
              <a:rPr lang="en-US" sz="2200" dirty="0">
                <a:latin typeface="Futura LtCn BT" panose="020B0408020204030204" pitchFamily="34" charset="0"/>
              </a:rPr>
              <a:t>MLS# 23015885</a:t>
            </a:r>
          </a:p>
          <a:p>
            <a:pPr algn="r"/>
            <a:r>
              <a:rPr lang="en-US" sz="2200" dirty="0">
                <a:latin typeface="Futura LtCn BT" panose="020B0408020204030204" pitchFamily="34" charset="0"/>
              </a:rPr>
              <a:t>$2,950/</a:t>
            </a:r>
            <a:r>
              <a:rPr lang="en-US" sz="2200">
                <a:latin typeface="Futura LtCn BT" panose="020B0408020204030204" pitchFamily="34" charset="0"/>
              </a:rPr>
              <a:t>mo</a:t>
            </a:r>
            <a:endParaRPr lang="en-US" sz="2200" dirty="0">
              <a:latin typeface="Futura LtCn BT" panose="020B0408020204030204" pitchFamily="34" charset="0"/>
            </a:endParaRPr>
          </a:p>
          <a:p>
            <a:pPr algn="r"/>
            <a:endParaRPr lang="en-US" sz="1800" dirty="0">
              <a:latin typeface="Futura LtCn BT" panose="020B0408020204030204" pitchFamily="34" charset="0"/>
            </a:endParaRPr>
          </a:p>
          <a:p>
            <a:pPr algn="r"/>
            <a:r>
              <a:rPr lang="en-US" sz="1800" dirty="0">
                <a:latin typeface="Futura LtCn BT" panose="020B0408020204030204" pitchFamily="34" charset="0"/>
              </a:rPr>
              <a:t>3 Bed | 2 Bath | 1,604 sf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9E51ACC7-E7E1-460D-821E-8D8957911C34}"/>
              </a:ext>
            </a:extLst>
          </p:cNvPr>
          <p:cNvSpPr txBox="1">
            <a:spLocks/>
          </p:cNvSpPr>
          <p:nvPr/>
        </p:nvSpPr>
        <p:spPr>
          <a:xfrm>
            <a:off x="128007" y="4614261"/>
            <a:ext cx="7973587" cy="3109763"/>
          </a:xfrm>
          <a:prstGeom prst="rect">
            <a:avLst/>
          </a:prstGeom>
        </p:spPr>
        <p:txBody>
          <a:bodyPr vert="horz" lIns="101882" tIns="50941" rIns="101882" bIns="50941" numCol="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500" dirty="0">
                <a:latin typeface="Futura Lt BT" panose="020B0402020204020303" pitchFamily="34" charset="0"/>
              </a:rPr>
              <a:t>Stunning home in the heart of West Ashley! House Hack! NO HOA! HUGE LOT! This 3 bedroom and 2 bathroom solid concrete ranch was fully renovated in 2020 with an open floor plan. All LVP flooring, just completely repainted agreeable gray, and as of 2020 the following is NEW; roof, HVAC, gas tankless water heater, water (PEX) and sewer (PVC) lines, gutters, high-end stainless steel appliances, washer and dryer, completely renovated bathrooms. Privacy fence added 2021. French drain system added 2022. Converted garage into DELUXE owner's suite with </a:t>
            </a:r>
            <a:r>
              <a:rPr lang="en-US" sz="1500" dirty="0" err="1">
                <a:latin typeface="Futura Lt BT" panose="020B0402020204020303" pitchFamily="34" charset="0"/>
              </a:rPr>
              <a:t>en</a:t>
            </a:r>
            <a:r>
              <a:rPr lang="en-US" sz="1500" dirty="0">
                <a:latin typeface="Futura Lt BT" panose="020B0402020204020303" pitchFamily="34" charset="0"/>
              </a:rPr>
              <a:t>-suite boasting double vanities, walk-in shower and HUGE walk-in closet. Google Nest Wireless Thermostat for controlling the temperature ANYWHERE.  </a:t>
            </a:r>
          </a:p>
          <a:p>
            <a:r>
              <a:rPr lang="en-US" sz="1500" dirty="0">
                <a:latin typeface="Futura Lt BT" panose="020B0402020204020303" pitchFamily="34" charset="0"/>
              </a:rPr>
              <a:t>Just a block over from the West Ashley Greenway, a couple minutes from I-526, and less than 15 minutes to DOWNTOWN CHARLESTON! Close by plenty of restaurants, grocery stores, gyms, bars, schools, the list goes on! Come by today! Absolutely NO PETS ALLOWED. Minimum 2 - 3 month lease term. Tenant to pay all utilities.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26B938C6-4A18-4FCC-8CC5-8EE6A8FB137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3" r="663"/>
          <a:stretch/>
        </p:blipFill>
        <p:spPr>
          <a:xfrm>
            <a:off x="76200" y="738917"/>
            <a:ext cx="4038600" cy="272679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5" name="Picture 3">
            <a:extLst>
              <a:ext uri="{FF2B5EF4-FFF2-40B4-BE49-F238E27FC236}">
                <a16:creationId xmlns:a16="http://schemas.microsoft.com/office/drawing/2014/main" id="{D145E8CC-0145-4010-A239-78F2575741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271519" y="9069424"/>
            <a:ext cx="543628" cy="813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B71D9DD2-6467-4ED6-A67C-97A0036BB81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200" y="7806086"/>
            <a:ext cx="1509743" cy="10058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B4EA4A42-E20B-49FB-948B-3AAF8F924CE3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47258" y="7806086"/>
            <a:ext cx="1509743" cy="10058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F2EEDBA-EB1C-DA61-5A55-087A83C890C0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61728" y="7806086"/>
            <a:ext cx="1509743" cy="10058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8C92944-53F3-8C22-8B1D-AFD29FF4DE7D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18964" y="7806086"/>
            <a:ext cx="1509743" cy="10058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442BF7D-D55A-9604-0291-9827DC03DF85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04492" y="7806086"/>
            <a:ext cx="1509743" cy="10058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57DDDCE-DA90-077A-1C3D-B8CB6FDBBCA3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200" y="3637841"/>
            <a:ext cx="1505770" cy="100319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FDB4BB4-2DC1-D7E8-E2BC-72FEF492074C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47258" y="3637841"/>
            <a:ext cx="1506140" cy="100343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71F9E90-A451-34E9-E787-F7B25E51999D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61358" y="3637841"/>
            <a:ext cx="1506140" cy="100343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ED1F838-6F25-5679-435E-3AF48DF20EAD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18779" y="3637841"/>
            <a:ext cx="1505770" cy="100319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E332D22-35F5-5FF7-515E-DA617E98E226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04307" y="3637841"/>
            <a:ext cx="1506140" cy="1003439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605</TotalTime>
  <Words>259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Futura Bk BT</vt:lpstr>
      <vt:lpstr>Futura Lt BT</vt:lpstr>
      <vt:lpstr>Futura LtCn BT</vt:lpstr>
      <vt:lpstr>Office Theme</vt:lpstr>
      <vt:lpstr>Gorgeous Brick Ranch with Fenced-in Backyard!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92</cp:revision>
  <dcterms:created xsi:type="dcterms:W3CDTF">2006-08-16T00:00:00Z</dcterms:created>
  <dcterms:modified xsi:type="dcterms:W3CDTF">2023-08-04T22:45:33Z</dcterms:modified>
</cp:coreProperties>
</file>