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7" d="100"/>
          <a:sy n="47" d="100"/>
        </p:scale>
        <p:origin x="224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2/5/2019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91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2/5/2019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413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2/5/2019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756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2/5/2019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693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2/5/2019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997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2/5/2019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890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2/5/2019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4651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2/5/2019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724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2/5/2019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9672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2/5/2019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424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2/5/2019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118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D2A90B-18DF-4C6F-99F9-DAAC5E6BA37F}" type="datetimeFigureOut">
              <a:rPr lang="en-US" smtClean="0"/>
              <a:t>2/5/2019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110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5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Blur/>
                    </a14:imgEffect>
                  </a14:imgLayer>
                </a14:imgProps>
              </a:ext>
            </a:extLst>
          </a:blip>
          <a:srcRect/>
          <a:stretch>
            <a:fillRect l="-36000" r="-3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58587" y="7169012"/>
            <a:ext cx="38862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Convenient to Boeing, Charleston International Airport, </a:t>
            </a:r>
            <a:r>
              <a:rPr lang="en-US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Tanger</a:t>
            </a:r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 Outlet, &amp; Hotels.</a:t>
            </a:r>
          </a:p>
        </p:txBody>
      </p:sp>
      <p:sp>
        <p:nvSpPr>
          <p:cNvPr id="5" name="Rectangle 4"/>
          <p:cNvSpPr/>
          <p:nvPr/>
        </p:nvSpPr>
        <p:spPr>
          <a:xfrm>
            <a:off x="7772400" y="6294864"/>
            <a:ext cx="507619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30B0504020000000003" pitchFamily="66" charset="0"/>
              </a:rPr>
              <a:t>130 Acres of Vacant Land</a:t>
            </a:r>
          </a:p>
        </p:txBody>
      </p:sp>
      <p:sp>
        <p:nvSpPr>
          <p:cNvPr id="6" name="Rectangle 5"/>
          <p:cNvSpPr/>
          <p:nvPr/>
        </p:nvSpPr>
        <p:spPr>
          <a:xfrm>
            <a:off x="-3810" y="9148047"/>
            <a:ext cx="77724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Charles Salmonsen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 (843) 224-0300 | O (843) 388-6613 | charles@salmonsen.com</a:t>
            </a:r>
            <a:endParaRPr lang="en-US" sz="1400" dirty="0"/>
          </a:p>
        </p:txBody>
      </p:sp>
      <p:sp>
        <p:nvSpPr>
          <p:cNvPr id="7" name="Rectangle 6"/>
          <p:cNvSpPr/>
          <p:nvPr/>
        </p:nvSpPr>
        <p:spPr>
          <a:xfrm>
            <a:off x="0" y="9802276"/>
            <a:ext cx="77724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Salmonsen Realty | 864 </a:t>
            </a:r>
            <a:r>
              <a:rPr lang="en-US" sz="1000" dirty="0" err="1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Lowcountry</a:t>
            </a:r>
            <a:r>
              <a:rPr lang="en-US" sz="10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Blvd Ste B | Mt Pleasant, SC 29464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0613" y="6601977"/>
            <a:ext cx="2743200" cy="205740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587" y="4743887"/>
            <a:ext cx="2743200" cy="205740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Rectangle 1"/>
          <p:cNvSpPr/>
          <p:nvPr/>
        </p:nvSpPr>
        <p:spPr>
          <a:xfrm>
            <a:off x="3301786" y="1335148"/>
            <a:ext cx="3912025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2424 City Hall Ln</a:t>
            </a:r>
          </a:p>
          <a:p>
            <a:pPr algn="r"/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N Charleston, SC, 29406</a:t>
            </a:r>
          </a:p>
          <a:p>
            <a:pPr algn="r"/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CMLS# 30237045</a:t>
            </a:r>
          </a:p>
          <a:p>
            <a:pPr algn="r"/>
            <a:r>
              <a:rPr lang="en-US" b="1" i="1">
                <a:solidFill>
                  <a:srgbClr val="FF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Now $</a:t>
            </a:r>
            <a:r>
              <a:rPr lang="en-US" b="1" i="1" dirty="0">
                <a:solidFill>
                  <a:srgbClr val="FF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2,950,000</a:t>
            </a:r>
            <a:endParaRPr lang="en-US" b="1" i="1" dirty="0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58587" y="138232"/>
            <a:ext cx="6655226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30B0504020000000003" pitchFamily="66" charset="0"/>
              </a:rPr>
              <a:t>VA/Red Cross Building for Sale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94BF860-BAAB-4AB5-AF23-235E2440F4F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0613" y="2955046"/>
            <a:ext cx="2743200" cy="205740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D73DD3FD-F2B4-4F21-A83E-45F963CF01C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587" y="922001"/>
            <a:ext cx="2743200" cy="205740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5E5A344B-665C-40C6-99C7-E1943AE3086B}"/>
              </a:ext>
            </a:extLst>
          </p:cNvPr>
          <p:cNvSpPr/>
          <p:nvPr/>
        </p:nvSpPr>
        <p:spPr>
          <a:xfrm>
            <a:off x="3301786" y="5449422"/>
            <a:ext cx="391202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Building consists 14,698 </a:t>
            </a:r>
            <a:r>
              <a:rPr lang="en-US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sqft</a:t>
            </a:r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 with 2 tenants, the VA &amp; The Red Cross. </a:t>
            </a:r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B33A8BF-C3E0-461D-98B6-97A77A08EFF2}"/>
              </a:ext>
            </a:extLst>
          </p:cNvPr>
          <p:cNvSpPr/>
          <p:nvPr/>
        </p:nvSpPr>
        <p:spPr>
          <a:xfrm>
            <a:off x="558587" y="3383582"/>
            <a:ext cx="38862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Relatively new office building located in the heart of North Charleston, directly in front of the City Hall of North Charleston.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51400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55</TotalTime>
  <Words>113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Segoe Script</vt:lpstr>
      <vt:lpstr>Segoe UI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 Price</dc:creator>
  <cp:lastModifiedBy>A. Thomas Price</cp:lastModifiedBy>
  <cp:revision>11</cp:revision>
  <dcterms:created xsi:type="dcterms:W3CDTF">2017-07-11T13:56:54Z</dcterms:created>
  <dcterms:modified xsi:type="dcterms:W3CDTF">2019-02-05T22:43:54Z</dcterms:modified>
</cp:coreProperties>
</file>