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13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5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93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997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9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465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24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96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11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4/2/2018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11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l="-36000" r="-3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58587" y="7169012"/>
            <a:ext cx="388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Convenient to Boeing, Charleston International Airport,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Tanger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Outlet, &amp; Hotels.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0" y="6294864"/>
            <a:ext cx="50761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130 Acres of Vacant Land</a:t>
            </a:r>
          </a:p>
        </p:txBody>
      </p:sp>
      <p:sp>
        <p:nvSpPr>
          <p:cNvPr id="6" name="Rectangle 5"/>
          <p:cNvSpPr/>
          <p:nvPr/>
        </p:nvSpPr>
        <p:spPr>
          <a:xfrm>
            <a:off x="-3810" y="9148047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0" y="9802276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613" y="6601977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87" y="4743887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ctangle 1"/>
          <p:cNvSpPr/>
          <p:nvPr/>
        </p:nvSpPr>
        <p:spPr>
          <a:xfrm>
            <a:off x="3301786" y="1335148"/>
            <a:ext cx="391202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2424 City Hall Ln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N Charleston, SC, 29406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CMLS# 30237045</a:t>
            </a:r>
          </a:p>
          <a:p>
            <a:pPr algn="r"/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$3,050,000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58587" y="138232"/>
            <a:ext cx="665522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anose="030B0504020000000003" pitchFamily="66" charset="0"/>
              </a:rPr>
              <a:t>VA/Red Cross Building for Sale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4BF860-BAAB-4AB5-AF23-235E2440F4F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0613" y="2955046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73DD3FD-F2B4-4F21-A83E-45F963CF01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587" y="922001"/>
            <a:ext cx="2743200" cy="20574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5E5A344B-665C-40C6-99C7-E1943AE3086B}"/>
              </a:ext>
            </a:extLst>
          </p:cNvPr>
          <p:cNvSpPr/>
          <p:nvPr/>
        </p:nvSpPr>
        <p:spPr>
          <a:xfrm>
            <a:off x="3301786" y="5449422"/>
            <a:ext cx="39120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Building consists 14,698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sqft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 with 2 tenants, the VA &amp; The Red Cross. </a:t>
            </a:r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B33A8BF-C3E0-461D-98B6-97A77A08EFF2}"/>
              </a:ext>
            </a:extLst>
          </p:cNvPr>
          <p:cNvSpPr/>
          <p:nvPr/>
        </p:nvSpPr>
        <p:spPr>
          <a:xfrm>
            <a:off x="558587" y="3383582"/>
            <a:ext cx="38862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" panose="020B0502040204020203" pitchFamily="34" charset="0"/>
                <a:cs typeface="Segoe UI" panose="020B0502040204020203" pitchFamily="34" charset="0"/>
              </a:rPr>
              <a:t>Relatively new office building located in the heart of North Charleston, directly in front of the City Hall of North Charleston.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112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9</cp:revision>
  <dcterms:created xsi:type="dcterms:W3CDTF">2017-07-11T13:56:54Z</dcterms:created>
  <dcterms:modified xsi:type="dcterms:W3CDTF">2018-04-02T18:22:28Z</dcterms:modified>
</cp:coreProperties>
</file>