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8587" y="7169012"/>
            <a:ext cx="3886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Convenient to Boeing, Charleston International Airport,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Tanger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Outlet, &amp; Hotels.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72400" y="6294864"/>
            <a:ext cx="50761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130 Acres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-381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613" y="6601977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587" y="4743887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3301786" y="1335148"/>
            <a:ext cx="391202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2424 City Hall Ln</a:t>
            </a: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N Charleston, SC, 29406</a:t>
            </a: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CMLS# 30237045</a:t>
            </a: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$3,000,000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58587" y="138232"/>
            <a:ext cx="665522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VA/Red Cross Building for Sale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4BF860-BAAB-4AB5-AF23-235E2440F4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613" y="2955046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73DD3FD-F2B4-4F21-A83E-45F963CF01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587" y="922001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E5A344B-665C-40C6-99C7-E1943AE3086B}"/>
              </a:ext>
            </a:extLst>
          </p:cNvPr>
          <p:cNvSpPr/>
          <p:nvPr/>
        </p:nvSpPr>
        <p:spPr>
          <a:xfrm>
            <a:off x="3301786" y="5449422"/>
            <a:ext cx="3912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Building consists 14,698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sqft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with 2 tenants, the VA &amp; The Red Cross. 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B33A8BF-C3E0-461D-98B6-97A77A08EFF2}"/>
              </a:ext>
            </a:extLst>
          </p:cNvPr>
          <p:cNvSpPr/>
          <p:nvPr/>
        </p:nvSpPr>
        <p:spPr>
          <a:xfrm>
            <a:off x="558587" y="3383582"/>
            <a:ext cx="38862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Relatively new office building located in the heart of North Charleston, directly in front of the City Hall of North Charleston.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112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10</cp:revision>
  <dcterms:created xsi:type="dcterms:W3CDTF">2017-07-11T13:56:54Z</dcterms:created>
  <dcterms:modified xsi:type="dcterms:W3CDTF">2018-05-22T16:28:32Z</dcterms:modified>
</cp:coreProperties>
</file>