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" y="685800"/>
            <a:ext cx="7315204" cy="41219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-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" y="5736853"/>
            <a:ext cx="7315204" cy="1928000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Along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9th hole on a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Cul-de-Sac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with Master Suite on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</a:t>
            </a:r>
            <a:r>
              <a:rPr lang="en-US" sz="1600" baseline="300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floor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Handsome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Study/Office with cherry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wood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 walls and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ceiling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Large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gourmet eat-in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kitchen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dining room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&amp; family room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Man-cave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with bar and wine closet on lower level open to a volleyball pool with decks, a screened porch and a </a:t>
            </a: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hot-tub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Plenty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 room for entertaining!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Catha Remington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843-697-1667 </a:t>
            </a: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M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843-202-8722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F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cremington@carolinaone.com</a:t>
            </a: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www.catharemington.com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" y="9202033"/>
            <a:ext cx="3157156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628 Long Point Rd.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Pleasant, SC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29464-3032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www.IOnHomesForSale.com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2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Dunes West Luxury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4" y="9078444"/>
            <a:ext cx="1000889" cy="985839"/>
          </a:xfrm>
          <a:prstGeom prst="rect">
            <a:avLst/>
          </a:prstGeom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" y="7835038"/>
            <a:ext cx="1828800" cy="1211579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4745658"/>
            <a:ext cx="7315199" cy="112174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2425 Wagner Creek </a:t>
            </a:r>
            <a:r>
              <a:rPr lang="en-US" sz="28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Court</a:t>
            </a:r>
            <a:br>
              <a:rPr lang="en-US" sz="280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Mount 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Trebuchet MS" panose="020B0603020202020204" pitchFamily="34" charset="0"/>
              </a:rPr>
              <a:t>Pleasant, SC 29466 :: MLS# 16015801 :: $1,150,000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8798" y="7835038"/>
            <a:ext cx="1828800" cy="1217295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7599" y="7835038"/>
            <a:ext cx="1828800" cy="1217294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399" y="7835038"/>
            <a:ext cx="1828800" cy="1218248"/>
          </a:xfrm>
          <a:prstGeom prst="rect">
            <a:avLst/>
          </a:prstGeom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1295398" y="5753100"/>
            <a:ext cx="47244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238</TotalTime>
  <Words>93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2425 Wagner Creek Court Mount Pleasant, SC 29466 :: MLS# 16015801 :: $1,150,000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37</cp:revision>
  <dcterms:created xsi:type="dcterms:W3CDTF">2006-08-16T00:00:00Z</dcterms:created>
  <dcterms:modified xsi:type="dcterms:W3CDTF">2016-06-22T17:54:43Z</dcterms:modified>
</cp:coreProperties>
</file>