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596" y="-3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6132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2183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5720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7416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46311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F8C5-9B95-44A5-940A-89EDBD654FA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33653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7F8C5-9B95-44A5-940A-89EDBD654FA5}"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9590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7F8C5-9B95-44A5-940A-89EDBD654FA5}"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56831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7F8C5-9B95-44A5-940A-89EDBD654FA5}"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002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5230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8716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77F8C5-9B95-44A5-940A-89EDBD654FA5}" type="datetimeFigureOut">
              <a:rPr lang="en-US" smtClean="0"/>
              <a:t>10/23/2017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53B36B-A98B-4666-BD69-07EA028E2636}" type="slidenum">
              <a:rPr lang="en-US" smtClean="0"/>
              <a:t>‹#›</a:t>
            </a:fld>
            <a:endParaRPr lang="en-US"/>
          </a:p>
        </p:txBody>
      </p:sp>
    </p:spTree>
    <p:extLst>
      <p:ext uri="{BB962C8B-B14F-4D97-AF65-F5344CB8AC3E}">
        <p14:creationId xmlns:p14="http://schemas.microsoft.com/office/powerpoint/2010/main" val="82966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descr="20160820215717376929000000-o"/>
          <p:cNvSpPr>
            <a:spLocks noChangeArrowheads="1"/>
          </p:cNvSpPr>
          <p:nvPr/>
        </p:nvSpPr>
        <p:spPr bwMode="auto">
          <a:xfrm>
            <a:off x="120650" y="110674"/>
            <a:ext cx="7540625" cy="9814375"/>
          </a:xfrm>
          <a:prstGeom prst="rect">
            <a:avLst/>
          </a:prstGeom>
          <a:blipFill dpi="0"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a:blipFill>
          <a:ln w="57150" cmpd="thinThick" algn="ctr">
            <a:solidFill>
              <a:srgbClr val="DC6333"/>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65838" y="234115"/>
            <a:ext cx="5109237" cy="3449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2967" y="1654818"/>
            <a:ext cx="1952284" cy="1301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2967" y="3087161"/>
            <a:ext cx="1954999" cy="1303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32967" y="219078"/>
            <a:ext cx="1954998" cy="1303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45182" y="4521409"/>
            <a:ext cx="1929951" cy="130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32967" y="5955245"/>
            <a:ext cx="1954999" cy="1303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8"/>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49168" y="7390081"/>
            <a:ext cx="1914268" cy="1303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10"/>
          <p:cNvSpPr txBox="1">
            <a:spLocks noChangeArrowheads="1"/>
          </p:cNvSpPr>
          <p:nvPr/>
        </p:nvSpPr>
        <p:spPr bwMode="auto">
          <a:xfrm>
            <a:off x="2314575" y="3856038"/>
            <a:ext cx="5211762"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latin typeface="Century Gothic" panose="020B0502020202020204" pitchFamily="34" charset="0"/>
              </a:rPr>
              <a:t>242 Eagle Ridge Road</a:t>
            </a:r>
            <a:br>
              <a:rPr kumimoji="0" lang="en-US" altLang="en-US" sz="2000" b="1" i="0" u="none" strike="noStrike" cap="none" normalizeH="0" baseline="0" dirty="0">
                <a:latin typeface="Century Gothic" panose="020B0502020202020204" pitchFamily="34" charset="0"/>
              </a:rPr>
            </a:br>
            <a:r>
              <a:rPr lang="en-US" altLang="en-US" b="1" dirty="0">
                <a:latin typeface="Century Gothic" panose="020B0502020202020204" pitchFamily="34" charset="0"/>
              </a:rPr>
              <a:t>Bridges of Summerville | Summerville</a:t>
            </a:r>
          </a:p>
          <a:p>
            <a:pPr lvl="0" algn="ctr" defTabSz="914400" eaLnBrk="0" fontAlgn="base" hangingPunct="0">
              <a:spcBef>
                <a:spcPct val="0"/>
              </a:spcBef>
              <a:spcAft>
                <a:spcPct val="0"/>
              </a:spcAft>
            </a:pPr>
            <a:r>
              <a:rPr lang="en-US" altLang="en-US" b="1" dirty="0">
                <a:latin typeface="Century Gothic" panose="020B0502020202020204" pitchFamily="34" charset="0"/>
              </a:rPr>
              <a:t>MLS# 17028298 | $224,900</a:t>
            </a:r>
            <a:endParaRPr kumimoji="0" lang="en-US" altLang="en-US" sz="2000" b="1" i="0" u="none" strike="noStrike" cap="none" normalizeH="0" baseline="0" dirty="0">
              <a:latin typeface="Arial" panose="020B0604020202020204" pitchFamily="34" charset="0"/>
            </a:endParaRPr>
          </a:p>
        </p:txBody>
      </p:sp>
      <p:sp>
        <p:nvSpPr>
          <p:cNvPr id="6" name="Text Box 11"/>
          <p:cNvSpPr txBox="1">
            <a:spLocks noChangeArrowheads="1"/>
          </p:cNvSpPr>
          <p:nvPr/>
        </p:nvSpPr>
        <p:spPr bwMode="auto">
          <a:xfrm>
            <a:off x="2309812" y="4982542"/>
            <a:ext cx="5221288" cy="3714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1500" b="1" dirty="0">
                <a:latin typeface="Century Gothic" panose="020B0502020202020204" pitchFamily="34" charset="0"/>
              </a:rPr>
              <a:t>MOVE-IN READY with privacy-fenced back yard in superior school district. 3 bedroom, 2.5 bath home with large lot. Light and bright with oversized windows. Hardwoods, carpet, paint, roof all in great condition. New HVAC, hot water heater, dishwasher, garbage disposal. Wooded back yard enclosed by tall privacy fence. Chef’s kitchen has island and ample counter space. Located in the award winning Dorchester School District II. Beautiful neighborhood pool and playpark with ponds and nature all around. Location convenient to historic Summerville, the airport, Boeing, the Mercedes and Volvo plants as well as a short ride to downtown Charleston and the world-class sun-kissed beaches of Sullivan’s Island, Isle of Palms and Folly. All of this can be yours for the BEST VALUE PRICE in Summerville.</a:t>
            </a:r>
            <a:endParaRPr lang="en-US" altLang="en-US" sz="1500" b="1" i="1" dirty="0">
              <a:latin typeface="Century Gothic" panose="020B0502020202020204" pitchFamily="34" charset="0"/>
            </a:endParaRPr>
          </a:p>
        </p:txBody>
      </p:sp>
      <p:sp>
        <p:nvSpPr>
          <p:cNvPr id="7" name="AutoShape 12"/>
          <p:cNvSpPr>
            <a:spLocks noChangeArrowheads="1"/>
          </p:cNvSpPr>
          <p:nvPr/>
        </p:nvSpPr>
        <p:spPr bwMode="auto">
          <a:xfrm>
            <a:off x="3013075" y="39688"/>
            <a:ext cx="3814762" cy="760412"/>
          </a:xfrm>
          <a:prstGeom prst="ribbon">
            <a:avLst>
              <a:gd name="adj1" fmla="val 12500"/>
              <a:gd name="adj2" fmla="val 72056"/>
            </a:avLst>
          </a:prstGeom>
          <a:solidFill>
            <a:srgbClr val="FFFF00"/>
          </a:solidFill>
          <a:ln w="9525">
            <a:solidFill>
              <a:srgbClr val="C09A00"/>
            </a:solidFill>
            <a:round/>
            <a:headEnd/>
            <a:tailEnd/>
          </a:ln>
          <a:effectLst>
            <a:outerShdw dist="35921" dir="2700000" algn="ctr" rotWithShape="0">
              <a:schemeClr val="tx1">
                <a:lumMod val="75000"/>
                <a:lumOff val="25000"/>
                <a:alpha val="50000"/>
              </a:schemeClr>
            </a:outerShdw>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2000" b="1" i="1" dirty="0">
                <a:latin typeface="Century Gothic" panose="020B0502020202020204" pitchFamily="34" charset="0"/>
              </a:rPr>
              <a:t>BEST VALUE PRICE</a:t>
            </a:r>
          </a:p>
          <a:p>
            <a:pPr lvl="0" algn="ctr" defTabSz="914400" eaLnBrk="0" fontAlgn="base" hangingPunct="0">
              <a:spcBef>
                <a:spcPct val="0"/>
              </a:spcBef>
              <a:spcAft>
                <a:spcPct val="0"/>
              </a:spcAft>
            </a:pPr>
            <a:r>
              <a:rPr lang="en-US" altLang="en-US" sz="2000" b="1" i="1" dirty="0">
                <a:latin typeface="Century Gothic" panose="020B0502020202020204" pitchFamily="34" charset="0"/>
              </a:rPr>
              <a:t>IN SUMMERVILLE!</a:t>
            </a:r>
          </a:p>
        </p:txBody>
      </p:sp>
      <p:sp>
        <p:nvSpPr>
          <p:cNvPr id="9" name="Text Box 15"/>
          <p:cNvSpPr txBox="1">
            <a:spLocks noChangeArrowheads="1"/>
          </p:cNvSpPr>
          <p:nvPr/>
        </p:nvSpPr>
        <p:spPr bwMode="auto">
          <a:xfrm>
            <a:off x="5000625" y="8937626"/>
            <a:ext cx="25304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r" defTabSz="914400" eaLnBrk="0" fontAlgn="base" hangingPunct="0">
              <a:spcBef>
                <a:spcPct val="0"/>
              </a:spcBef>
              <a:spcAft>
                <a:spcPct val="0"/>
              </a:spcAft>
            </a:pPr>
            <a:r>
              <a:rPr lang="en-US" altLang="en-US" sz="1200" dirty="0">
                <a:latin typeface="Century Gothic" panose="020B0502020202020204" pitchFamily="34" charset="0"/>
              </a:rPr>
              <a:t>The Boulevard Company, LLC</a:t>
            </a:r>
            <a:br>
              <a:rPr lang="en-US" altLang="en-US" sz="1200" dirty="0">
                <a:latin typeface="Century Gothic" panose="020B0502020202020204" pitchFamily="34" charset="0"/>
              </a:rPr>
            </a:br>
            <a:r>
              <a:rPr lang="en-US" altLang="en-US" sz="1200" dirty="0">
                <a:latin typeface="Century Gothic" panose="020B0502020202020204" pitchFamily="34" charset="0"/>
              </a:rPr>
              <a:t>35 Broad Street</a:t>
            </a:r>
            <a:br>
              <a:rPr lang="en-US" altLang="en-US" sz="1200" dirty="0">
                <a:latin typeface="Century Gothic" panose="020B0502020202020204" pitchFamily="34" charset="0"/>
              </a:rPr>
            </a:br>
            <a:r>
              <a:rPr lang="en-US" altLang="en-US" sz="1200" dirty="0">
                <a:latin typeface="Century Gothic" panose="020B0502020202020204" pitchFamily="34" charset="0"/>
              </a:rPr>
              <a:t>Charleston, SC 29401</a:t>
            </a:r>
          </a:p>
          <a:p>
            <a:pPr lvl="0" algn="r" defTabSz="914400" eaLnBrk="0" fontAlgn="base" hangingPunct="0">
              <a:spcBef>
                <a:spcPct val="0"/>
              </a:spcBef>
              <a:spcAft>
                <a:spcPct val="0"/>
              </a:spcAft>
            </a:pPr>
            <a:r>
              <a:rPr lang="en-US" altLang="en-US" sz="1200" dirty="0">
                <a:latin typeface="Century Gothic" panose="020B0502020202020204" pitchFamily="34" charset="0"/>
              </a:rPr>
              <a:t>www.TeamWalshRealEstate.com</a:t>
            </a:r>
          </a:p>
        </p:txBody>
      </p:sp>
      <p:sp>
        <p:nvSpPr>
          <p:cNvPr id="10" name="Text Box 16"/>
          <p:cNvSpPr txBox="1">
            <a:spLocks noChangeArrowheads="1"/>
          </p:cNvSpPr>
          <p:nvPr/>
        </p:nvSpPr>
        <p:spPr bwMode="auto">
          <a:xfrm>
            <a:off x="247650" y="8937626"/>
            <a:ext cx="253365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Century Gothic" panose="020B0502020202020204" pitchFamily="34" charset="0"/>
              </a:rPr>
              <a:t>Chip Walsh </a:t>
            </a:r>
            <a:endParaRPr kumimoji="0" lang="en-US" altLang="en-US" sz="20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entury Gothic" panose="020B0502020202020204" pitchFamily="34" charset="0"/>
              </a:rPr>
              <a:t>843-822-4663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entury Gothic" panose="020B0502020202020204" pitchFamily="34" charset="0"/>
              </a:rPr>
              <a:t>chipwalsh@gmail.com</a:t>
            </a:r>
            <a:endParaRPr kumimoji="0" lang="en-US" altLang="en-US" sz="1800" b="0" i="0" u="none" strike="noStrike" cap="none" normalizeH="0" baseline="0" dirty="0">
              <a:ln>
                <a:noFill/>
              </a:ln>
              <a:effectLst/>
              <a:latin typeface="Arial" panose="020B0604020202020204"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3222" y="8926513"/>
            <a:ext cx="995480" cy="914400"/>
          </a:xfrm>
          <a:prstGeom prst="rect">
            <a:avLst/>
          </a:prstGeom>
        </p:spPr>
      </p:pic>
      <p:pic>
        <p:nvPicPr>
          <p:cNvPr id="16"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418382" y="1250951"/>
            <a:ext cx="1961801"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46106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165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16</cp:revision>
  <dcterms:created xsi:type="dcterms:W3CDTF">2016-09-13T00:28:37Z</dcterms:created>
  <dcterms:modified xsi:type="dcterms:W3CDTF">2017-10-23T19:36:58Z</dcterms:modified>
</cp:coreProperties>
</file>