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299700" cy="10299700"/>
  <p:notesSz cx="10299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C48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5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2477" y="3192907"/>
            <a:ext cx="875474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4955" y="5767832"/>
            <a:ext cx="72097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985" y="2368931"/>
            <a:ext cx="4480369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04345" y="2368931"/>
            <a:ext cx="4480369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299622" cy="102996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0282793" cy="48805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902985"/>
            <a:ext cx="10282793" cy="26477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9233751"/>
            <a:ext cx="1032206" cy="7404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62783" y="7685454"/>
            <a:ext cx="7820012" cy="25972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985" y="411988"/>
            <a:ext cx="9269730" cy="164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985" y="2368931"/>
            <a:ext cx="92697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01898" y="9578721"/>
            <a:ext cx="329590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985" y="9578721"/>
            <a:ext cx="236893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15784" y="9578721"/>
            <a:ext cx="236893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G2JnzMt0sv8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9.jpg"/><Relationship Id="rId10" Type="http://schemas.openxmlformats.org/officeDocument/2006/relationships/image" Target="../media/image13.svg"/><Relationship Id="rId4" Type="http://schemas.openxmlformats.org/officeDocument/2006/relationships/image" Target="../media/image8.jp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D1C2C9-F483-65EB-DAA9-2E4B15D73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3376" r="267" b="29524"/>
          <a:stretch/>
        </p:blipFill>
        <p:spPr>
          <a:xfrm>
            <a:off x="0" y="1"/>
            <a:ext cx="10299700" cy="462805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14933" y="9362743"/>
            <a:ext cx="146240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295" dirty="0">
                <a:solidFill>
                  <a:srgbClr val="454545"/>
                </a:solidFill>
                <a:latin typeface="Calibri"/>
                <a:cs typeface="Calibri"/>
              </a:rPr>
              <a:t>CHARLESTON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757" y="9626395"/>
            <a:ext cx="141732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280" dirty="0">
                <a:solidFill>
                  <a:srgbClr val="454545"/>
                </a:solidFill>
                <a:latin typeface="Calibri"/>
                <a:cs typeface="Calibri"/>
              </a:rPr>
              <a:t>WEST</a:t>
            </a:r>
            <a:r>
              <a:rPr sz="2550" b="1" spc="-14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550" b="1" spc="-210" dirty="0">
                <a:solidFill>
                  <a:srgbClr val="454545"/>
                </a:solidFill>
                <a:latin typeface="Calibri"/>
                <a:cs typeface="Calibri"/>
              </a:rPr>
              <a:t>ASHLE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18415" y="9937545"/>
            <a:ext cx="231457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30" dirty="0">
                <a:solidFill>
                  <a:srgbClr val="828282"/>
                </a:solidFill>
                <a:latin typeface="Calibri"/>
                <a:cs typeface="Calibri"/>
              </a:rPr>
              <a:t>KELLERWILLIAMS</a:t>
            </a:r>
            <a:r>
              <a:rPr sz="2750" spc="-130" dirty="0">
                <a:solidFill>
                  <a:srgbClr val="BBBBBB"/>
                </a:solidFill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5436" y="4788838"/>
            <a:ext cx="289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320" dirty="0">
                <a:solidFill>
                  <a:srgbClr val="979390"/>
                </a:solidFill>
                <a:latin typeface="Times New Roman"/>
                <a:cs typeface="Times New Roman"/>
              </a:rPr>
              <a:t>11/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8417" y="7037213"/>
            <a:ext cx="101917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10235" algn="l"/>
              </a:tabLst>
            </a:pPr>
            <a:r>
              <a:rPr sz="3450" i="1" spc="2265" baseline="-7246" dirty="0">
                <a:solidFill>
                  <a:srgbClr val="202020"/>
                </a:solidFill>
                <a:latin typeface="Times New Roman"/>
                <a:cs typeface="Times New Roman"/>
              </a:rPr>
              <a:t>�</a:t>
            </a:r>
            <a:r>
              <a:rPr sz="3450" i="1" baseline="-7246" dirty="0">
                <a:solidFill>
                  <a:srgbClr val="202020"/>
                </a:solidFill>
                <a:latin typeface="Times New Roman"/>
                <a:cs typeface="Times New Roman"/>
              </a:rPr>
              <a:t>	</a:t>
            </a:r>
            <a:r>
              <a:rPr sz="2000" spc="-300" dirty="0">
                <a:solidFill>
                  <a:srgbClr val="202020"/>
                </a:solidFill>
                <a:latin typeface="Times New Roman"/>
                <a:cs typeface="Times New Roman"/>
              </a:rPr>
              <a:t>1753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5730" y="7101984"/>
            <a:ext cx="71564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120" algn="l"/>
              </a:tabLst>
            </a:pPr>
            <a:r>
              <a:rPr sz="1450" spc="-20" dirty="0">
                <a:solidFill>
                  <a:srgbClr val="1D1D1D"/>
                </a:solidFill>
                <a:latin typeface="Lucida Handwriting"/>
                <a:cs typeface="Lucida Handwriting"/>
              </a:rPr>
              <a:t>piiq</a:t>
            </a:r>
            <a:r>
              <a:rPr sz="1450" dirty="0">
                <a:solidFill>
                  <a:srgbClr val="1D1D1D"/>
                </a:solidFill>
                <a:latin typeface="Lucida Handwriting"/>
                <a:cs typeface="Lucida Handwriting"/>
              </a:rPr>
              <a:t>	</a:t>
            </a:r>
            <a:r>
              <a:rPr sz="1450" spc="-50" dirty="0">
                <a:solidFill>
                  <a:srgbClr val="1D1D1D"/>
                </a:solidFill>
                <a:latin typeface="Lucida Handwriting"/>
                <a:cs typeface="Lucida Handwriting"/>
              </a:rPr>
              <a:t>2</a:t>
            </a:r>
            <a:endParaRPr sz="1450">
              <a:latin typeface="Lucida Handwriting"/>
              <a:cs typeface="Lucida Handwriting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F4D34-1D35-6AB3-AD72-433B45D5FF3C}"/>
              </a:ext>
            </a:extLst>
          </p:cNvPr>
          <p:cNvSpPr/>
          <p:nvPr/>
        </p:nvSpPr>
        <p:spPr>
          <a:xfrm>
            <a:off x="-9207" y="0"/>
            <a:ext cx="10318115" cy="80645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242 BERING LANE | SUMMERVILLE, SC 29486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536DD-AC10-42A1-FCE8-0A14FBB28712}"/>
              </a:ext>
            </a:extLst>
          </p:cNvPr>
          <p:cNvSpPr/>
          <p:nvPr/>
        </p:nvSpPr>
        <p:spPr>
          <a:xfrm>
            <a:off x="-13811" y="795401"/>
            <a:ext cx="1032732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95D47-B060-6047-B04D-19CD3A78C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793482"/>
            <a:ext cx="3391372" cy="2260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BD403A-3B61-435B-4266-AEB5208DD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4163" y="4793482"/>
            <a:ext cx="3391372" cy="2260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16E5CB-908F-F16B-EE19-47A84DA4F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8327" y="4793482"/>
            <a:ext cx="3391372" cy="226091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1D0FAC-704A-7456-68BD-1B81B58B05BE}"/>
              </a:ext>
            </a:extLst>
          </p:cNvPr>
          <p:cNvSpPr/>
          <p:nvPr/>
        </p:nvSpPr>
        <p:spPr>
          <a:xfrm>
            <a:off x="0" y="4687247"/>
            <a:ext cx="1032732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10885A-2C08-EB83-D8A6-170842984B23}"/>
              </a:ext>
            </a:extLst>
          </p:cNvPr>
          <p:cNvSpPr/>
          <p:nvPr/>
        </p:nvSpPr>
        <p:spPr>
          <a:xfrm>
            <a:off x="0" y="6915932"/>
            <a:ext cx="10327322" cy="61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59F848-FFAD-D4FC-4EF5-59A62439EB8A}"/>
              </a:ext>
            </a:extLst>
          </p:cNvPr>
          <p:cNvSpPr/>
          <p:nvPr/>
        </p:nvSpPr>
        <p:spPr>
          <a:xfrm rot="5400000">
            <a:off x="2087504" y="5980139"/>
            <a:ext cx="2670528" cy="9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078FD1-BD8E-D254-C004-9863B425C56F}"/>
              </a:ext>
            </a:extLst>
          </p:cNvPr>
          <p:cNvSpPr/>
          <p:nvPr/>
        </p:nvSpPr>
        <p:spPr>
          <a:xfrm rot="5400000">
            <a:off x="5541668" y="6000136"/>
            <a:ext cx="2670528" cy="9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3726F3-FAAF-7573-6B28-F6CFC47E58C5}"/>
              </a:ext>
            </a:extLst>
          </p:cNvPr>
          <p:cNvSpPr/>
          <p:nvPr/>
        </p:nvSpPr>
        <p:spPr>
          <a:xfrm>
            <a:off x="2143760" y="7624209"/>
            <a:ext cx="5334000" cy="1592163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BDCFC9-8057-9443-D793-60E4CCE02826}"/>
              </a:ext>
            </a:extLst>
          </p:cNvPr>
          <p:cNvSpPr/>
          <p:nvPr/>
        </p:nvSpPr>
        <p:spPr>
          <a:xfrm>
            <a:off x="2296160" y="7559504"/>
            <a:ext cx="8003540" cy="1169304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AEDAB8-AB6B-A475-EB65-C51DE13252E9}"/>
              </a:ext>
            </a:extLst>
          </p:cNvPr>
          <p:cNvSpPr/>
          <p:nvPr/>
        </p:nvSpPr>
        <p:spPr>
          <a:xfrm>
            <a:off x="0" y="7735311"/>
            <a:ext cx="10299700" cy="1336088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PRICE IMPROVEMENT IN CANE BAY PLANTATION!</a:t>
            </a:r>
          </a:p>
          <a:p>
            <a:pPr algn="ctr"/>
            <a:endParaRPr lang="en-US" sz="2000" spc="3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MLS# 24026575 | $525,000</a:t>
            </a:r>
          </a:p>
          <a:p>
            <a:pPr algn="ctr"/>
            <a:endParaRPr lang="en-US" sz="2000" spc="300" dirty="0">
              <a:latin typeface="Adobe Heiti Std R" panose="020B0400000000000000" pitchFamily="34" charset="-128"/>
              <a:ea typeface="Adobe Heiti Std R" panose="020B0400000000000000" pitchFamily="34" charset="-128"/>
              <a:hlinkClick r:id="rId6"/>
            </a:endParaRPr>
          </a:p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  <a:hlinkClick r:id="rId6"/>
              </a:rPr>
              <a:t>ENJOY A VIDEO TOUR!</a:t>
            </a:r>
            <a:endParaRPr lang="en-US" sz="2000" spc="3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68D2C1-FB15-52A2-DEF5-F89AD6350D73}"/>
              </a:ext>
            </a:extLst>
          </p:cNvPr>
          <p:cNvGrpSpPr/>
          <p:nvPr/>
        </p:nvGrpSpPr>
        <p:grpSpPr>
          <a:xfrm>
            <a:off x="324085" y="6821948"/>
            <a:ext cx="2743200" cy="806450"/>
            <a:chOff x="181387" y="6821948"/>
            <a:chExt cx="2743200" cy="806450"/>
          </a:xfrm>
        </p:grpSpPr>
        <p:pic>
          <p:nvPicPr>
            <p:cNvPr id="27" name="Graphic 26" descr="Bed with solid fill">
              <a:extLst>
                <a:ext uri="{FF2B5EF4-FFF2-40B4-BE49-F238E27FC236}">
                  <a16:creationId xmlns:a16="http://schemas.microsoft.com/office/drawing/2014/main" id="{52F3B4B3-B89F-2B5D-A109-BAFAF161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1387" y="6996573"/>
              <a:ext cx="457200" cy="45720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981186-2EEC-E6C9-DE64-F8A94D85B27A}"/>
                </a:ext>
              </a:extLst>
            </p:cNvPr>
            <p:cNvSpPr/>
            <p:nvPr/>
          </p:nvSpPr>
          <p:spPr>
            <a:xfrm>
              <a:off x="638587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5 BEDROOMS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C1AB8D-576C-23E5-70EC-CAB09A8FB876}"/>
              </a:ext>
            </a:extLst>
          </p:cNvPr>
          <p:cNvGrpSpPr/>
          <p:nvPr/>
        </p:nvGrpSpPr>
        <p:grpSpPr>
          <a:xfrm>
            <a:off x="3839660" y="6821948"/>
            <a:ext cx="2620378" cy="806450"/>
            <a:chOff x="4105527" y="6821948"/>
            <a:chExt cx="2620378" cy="806450"/>
          </a:xfrm>
        </p:grpSpPr>
        <p:pic>
          <p:nvPicPr>
            <p:cNvPr id="25" name="Graphic 24" descr="Bathtub with solid fill">
              <a:extLst>
                <a:ext uri="{FF2B5EF4-FFF2-40B4-BE49-F238E27FC236}">
                  <a16:creationId xmlns:a16="http://schemas.microsoft.com/office/drawing/2014/main" id="{A328D8F2-C392-846E-01AC-B87BD54A0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05527" y="6996573"/>
              <a:ext cx="457200" cy="45720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F32D11-F981-6137-522E-41F61A09ECA8}"/>
                </a:ext>
              </a:extLst>
            </p:cNvPr>
            <p:cNvSpPr/>
            <p:nvPr/>
          </p:nvSpPr>
          <p:spPr>
            <a:xfrm>
              <a:off x="4439905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4 BATHS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787B0B-49D5-A5F8-FB7E-0C1138891EF9}"/>
              </a:ext>
            </a:extLst>
          </p:cNvPr>
          <p:cNvGrpSpPr/>
          <p:nvPr/>
        </p:nvGrpSpPr>
        <p:grpSpPr>
          <a:xfrm>
            <a:off x="7398813" y="6821948"/>
            <a:ext cx="2410400" cy="806450"/>
            <a:chOff x="7889300" y="6821948"/>
            <a:chExt cx="2410400" cy="806450"/>
          </a:xfrm>
        </p:grpSpPr>
        <p:pic>
          <p:nvPicPr>
            <p:cNvPr id="29" name="Graphic 28" descr="Triangle Ruler with solid fill">
              <a:extLst>
                <a:ext uri="{FF2B5EF4-FFF2-40B4-BE49-F238E27FC236}">
                  <a16:creationId xmlns:a16="http://schemas.microsoft.com/office/drawing/2014/main" id="{4EA4BDB9-7AF1-97C8-8A3E-461BAC458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89300" y="6996573"/>
              <a:ext cx="457200" cy="45720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E74F67-0341-A8E2-E0BA-FBF14B3A6BBB}"/>
                </a:ext>
              </a:extLst>
            </p:cNvPr>
            <p:cNvSpPr/>
            <p:nvPr/>
          </p:nvSpPr>
          <p:spPr>
            <a:xfrm>
              <a:off x="8013700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3,199 SF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Heiti Std R</vt:lpstr>
      <vt:lpstr>Calibri</vt:lpstr>
      <vt:lpstr>Lucida Handwriting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A. Thomas Price</dc:creator>
  <cp:lastModifiedBy>A. Thomas Price</cp:lastModifiedBy>
  <cp:revision>5</cp:revision>
  <dcterms:created xsi:type="dcterms:W3CDTF">2024-11-14T16:45:04Z</dcterms:created>
  <dcterms:modified xsi:type="dcterms:W3CDTF">2025-01-16T18:28:41Z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2023-11-02T00:00:00Z</vt:filetime>
  </property>
  <property fmtid="{D5CDD505-2E9C-101B-9397-08002B2CF9AE}" pid="3" name="Creator">
    <vt:lpwstr>Adobe Acrobat 23.6</vt:lpwstr>
  </property>
  <property fmtid="{D5CDD505-2E9C-101B-9397-08002B2CF9AE}" pid="4" name="LastSaved">
    <vt:filetime>2024-11-14T00:00:00Z</vt:filetime>
  </property>
  <property fmtid="{D5CDD505-2E9C-101B-9397-08002B2CF9AE}" pid="5" name="Producer">
    <vt:lpwstr>Adobe Acrobat 23.6 Image Conversion Plug-in</vt:lpwstr>
  </property>
</Properties>
</file>