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hyperlink" Target="mailto:frankscollins@gmail.com" TargetMode="External"/><Relationship Id="rId5" Type="http://schemas.openxmlformats.org/officeDocument/2006/relationships/image" Target="../media/image4.jp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79" y="5181600"/>
            <a:ext cx="7807957" cy="2255520"/>
          </a:xfrm>
        </p:spPr>
        <p:txBody>
          <a:bodyPr anchor="ctr">
            <a:noAutofit/>
          </a:bodyPr>
          <a:lstStyle/>
          <a:p>
            <a:r>
              <a:rPr lang="en-US" sz="1200" dirty="0" smtClean="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Seller will pay up to $3,500.00 towards closing costs. New hardwood flooring installed throughout first floor! Freshly painted! Absolutely beautiful! Like new home built in 2012. This is the very popular Augusta floor plan by </a:t>
            </a:r>
            <a:r>
              <a:rPr lang="en-US" sz="12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E</a:t>
            </a:r>
            <a:r>
              <a:rPr lang="en-US" sz="1200" dirty="0" smtClean="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astwood Homes. Open floor plan is great for entertaining! Kitchen features walk-in pantry, upgraded cabinets and all whirlpool stainless appliances! Downstairs has a large open kitchen with great room and separate formal dining room. Six ceiling fans, one in great room, one in upstairs loft and one in each bedroom! All four bedrooms are large. Three bedrooms have walk-in closets. Six ceiling fans throughout house. Master bedroom measures 20'10" x 15'4" with a vaulted ceiling. Master bath features dual sinks, garden tub, separate shower and huge walk-in closet. Upstairs laundry room. All light fixtures are brushed nickel. Gas water heater. Refrigerator may be negotiated.</a:t>
            </a:r>
            <a:endParaRPr lang="en-US" sz="12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72" t="1570" r="572"/>
          <a:stretch/>
        </p:blipFill>
        <p:spPr bwMode="auto">
          <a:xfrm>
            <a:off x="2055269" y="0"/>
            <a:ext cx="5732371" cy="4299278"/>
          </a:xfrm>
          <a:prstGeom prst="rect">
            <a:avLst/>
          </a:prstGeom>
          <a:noFill/>
          <a:ln w="12700">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2076132" y="37889"/>
            <a:ext cx="5711507" cy="724111"/>
          </a:xfrm>
        </p:spPr>
        <p:txBody>
          <a:bodyPr anchor="t">
            <a:normAutofit/>
          </a:bodyPr>
          <a:lstStyle/>
          <a:p>
            <a:pPr algn="l"/>
            <a:r>
              <a:rPr lang="en-US" sz="2400" i="1" dirty="0" smtClean="0">
                <a:solidFill>
                  <a:schemeClr val="tx2"/>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New Hardwood Floors!</a:t>
            </a:r>
            <a:endParaRPr lang="en-US" sz="2400" i="1" dirty="0">
              <a:solidFill>
                <a:schemeClr val="tx2"/>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1027"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3190" t="2679" b="1"/>
          <a:stretch/>
        </p:blipFill>
        <p:spPr bwMode="auto">
          <a:xfrm>
            <a:off x="0" y="0"/>
            <a:ext cx="2081212" cy="2214562"/>
          </a:xfrm>
          <a:prstGeom prst="rect">
            <a:avLst/>
          </a:prstGeom>
          <a:noFill/>
          <a:ln w="12700">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146300"/>
            <a:ext cx="2081212" cy="2152978"/>
          </a:xfrm>
          <a:prstGeom prst="rect">
            <a:avLst/>
          </a:prstGeom>
          <a:noFill/>
          <a:ln w="12700">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1" y="4325473"/>
            <a:ext cx="7777479" cy="830997"/>
          </a:xfrm>
          <a:prstGeom prst="rect">
            <a:avLst/>
          </a:prstGeom>
        </p:spPr>
        <p:txBody>
          <a:bodyPr wrap="square">
            <a:spAutoFit/>
          </a:bodyPr>
          <a:lstStyle/>
          <a:p>
            <a:pPr algn="ctr"/>
            <a:r>
              <a:rPr lang="en-US" sz="24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243 Donatella Dr | Goose </a:t>
            </a:r>
            <a:r>
              <a:rPr lang="en-US" sz="2400" dirty="0" smtClean="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Creek</a:t>
            </a:r>
          </a:p>
          <a:p>
            <a:pPr algn="ctr"/>
            <a:r>
              <a:rPr lang="en-US" sz="2400" dirty="0" smtClean="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MLS</a:t>
            </a:r>
            <a:r>
              <a:rPr lang="en-US" sz="24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 </a:t>
            </a:r>
            <a:r>
              <a:rPr lang="en-US" sz="2400" dirty="0" smtClean="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1423469 | Offering </a:t>
            </a:r>
            <a:r>
              <a:rPr lang="en-US" sz="24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at </a:t>
            </a:r>
            <a:r>
              <a:rPr lang="en-US" sz="2400" dirty="0" smtClean="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$209,900</a:t>
            </a:r>
            <a:endParaRPr lang="en-US" sz="24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 y="7437120"/>
            <a:ext cx="1463040" cy="1097280"/>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81150" y="7437120"/>
            <a:ext cx="1463040" cy="1097280"/>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154680" y="7437120"/>
            <a:ext cx="1463040" cy="1097280"/>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728210" y="7437120"/>
            <a:ext cx="1463040" cy="1097280"/>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3" name="Picture 9"/>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301740" y="7437120"/>
            <a:ext cx="1463040" cy="1097280"/>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41745" y="8839200"/>
            <a:ext cx="1428750" cy="771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918052" y="8839200"/>
            <a:ext cx="3886200" cy="1138773"/>
          </a:xfrm>
          <a:prstGeom prst="rect">
            <a:avLst/>
          </a:prstGeom>
        </p:spPr>
        <p:txBody>
          <a:bodyPr>
            <a:spAutoFit/>
          </a:bodyPr>
          <a:lstStyle/>
          <a:p>
            <a:r>
              <a:rPr lang="en-US" b="1" dirty="0" smtClean="0">
                <a:latin typeface="Open Sans" panose="020B0606030504020204" pitchFamily="34" charset="0"/>
                <a:ea typeface="Open Sans" panose="020B0606030504020204" pitchFamily="34" charset="0"/>
                <a:cs typeface="Open Sans" panose="020B0606030504020204" pitchFamily="34" charset="0"/>
              </a:rPr>
              <a:t>Frank Collins</a:t>
            </a:r>
            <a:endParaRPr lang="en-US" b="1" dirty="0">
              <a:latin typeface="Open Sans" panose="020B0606030504020204" pitchFamily="34" charset="0"/>
              <a:ea typeface="Open Sans" panose="020B0606030504020204" pitchFamily="34" charset="0"/>
              <a:cs typeface="Open Sans" panose="020B0606030504020204" pitchFamily="34" charset="0"/>
            </a:endParaRPr>
          </a:p>
          <a:p>
            <a:r>
              <a:rPr lang="en-US" sz="1600" dirty="0">
                <a:latin typeface="Open Sans" panose="020B0606030504020204" pitchFamily="34" charset="0"/>
                <a:ea typeface="Open Sans" panose="020B0606030504020204" pitchFamily="34" charset="0"/>
                <a:cs typeface="Open Sans" panose="020B0606030504020204" pitchFamily="34" charset="0"/>
              </a:rPr>
              <a:t>C </a:t>
            </a:r>
            <a:r>
              <a:rPr lang="en-US" sz="1600" dirty="0" smtClean="0">
                <a:latin typeface="Open Sans" panose="020B0606030504020204" pitchFamily="34" charset="0"/>
                <a:ea typeface="Open Sans" panose="020B0606030504020204" pitchFamily="34" charset="0"/>
                <a:cs typeface="Open Sans" panose="020B0606030504020204" pitchFamily="34" charset="0"/>
              </a:rPr>
              <a:t>843-327-3292</a:t>
            </a:r>
          </a:p>
          <a:p>
            <a:r>
              <a:rPr lang="en-US" sz="1600" dirty="0" smtClean="0">
                <a:latin typeface="Open Sans" panose="020B0606030504020204" pitchFamily="34" charset="0"/>
                <a:ea typeface="Open Sans" panose="020B0606030504020204" pitchFamily="34" charset="0"/>
                <a:cs typeface="Open Sans" panose="020B0606030504020204" pitchFamily="34" charset="0"/>
              </a:rPr>
              <a:t>O </a:t>
            </a:r>
            <a:r>
              <a:rPr lang="en-US" sz="1600" dirty="0">
                <a:latin typeface="Open Sans" panose="020B0606030504020204" pitchFamily="34" charset="0"/>
                <a:ea typeface="Open Sans" panose="020B0606030504020204" pitchFamily="34" charset="0"/>
                <a:cs typeface="Open Sans" panose="020B0606030504020204" pitchFamily="34" charset="0"/>
              </a:rPr>
              <a:t>843-875-5525</a:t>
            </a:r>
          </a:p>
          <a:p>
            <a:r>
              <a:rPr lang="en-US" sz="1600" dirty="0" smtClean="0">
                <a:latin typeface="Open Sans" panose="020B0606030504020204" pitchFamily="34" charset="0"/>
                <a:ea typeface="Open Sans" panose="020B0606030504020204" pitchFamily="34" charset="0"/>
                <a:cs typeface="Open Sans" panose="020B0606030504020204" pitchFamily="34" charset="0"/>
                <a:hlinkClick r:id="rId11"/>
              </a:rPr>
              <a:t>frankscollins@gmail.com</a:t>
            </a:r>
            <a:endParaRPr lang="en-US" sz="1600" dirty="0" smtClean="0">
              <a:latin typeface="Open Sans" panose="020B0606030504020204" pitchFamily="34" charset="0"/>
              <a:ea typeface="Open Sans" panose="020B0606030504020204" pitchFamily="34" charset="0"/>
              <a:cs typeface="Open Sans" panose="020B0606030504020204" pitchFamily="34" charset="0"/>
            </a:endParaRPr>
          </a:p>
        </p:txBody>
      </p:sp>
      <p:pic>
        <p:nvPicPr>
          <p:cNvPr id="1036" name="Picture 12" descr="Frank Collins"/>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100" y="8839199"/>
            <a:ext cx="879952" cy="1173269"/>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6336030" y="9602470"/>
            <a:ext cx="1428750" cy="461665"/>
          </a:xfrm>
          <a:prstGeom prst="rect">
            <a:avLst/>
          </a:prstGeom>
        </p:spPr>
        <p:txBody>
          <a:bodyPr wrap="square">
            <a:spAutoFit/>
          </a:bodyPr>
          <a:lstStyle/>
          <a:p>
            <a:pPr algn="ctr"/>
            <a:r>
              <a:rPr lang="en-US" sz="600" dirty="0">
                <a:latin typeface="Open Sans" panose="020B0606030504020204" pitchFamily="34" charset="0"/>
                <a:ea typeface="Open Sans" panose="020B0606030504020204" pitchFamily="34" charset="0"/>
                <a:cs typeface="Open Sans" panose="020B0606030504020204" pitchFamily="34" charset="0"/>
              </a:rPr>
              <a:t>Coldwell Banker United, REALTORS</a:t>
            </a:r>
            <a:br>
              <a:rPr lang="en-US" sz="600" dirty="0">
                <a:latin typeface="Open Sans" panose="020B0606030504020204" pitchFamily="34" charset="0"/>
                <a:ea typeface="Open Sans" panose="020B0606030504020204" pitchFamily="34" charset="0"/>
                <a:cs typeface="Open Sans" panose="020B0606030504020204" pitchFamily="34" charset="0"/>
              </a:rPr>
            </a:br>
            <a:r>
              <a:rPr lang="en-US" sz="600" dirty="0">
                <a:latin typeface="Open Sans" panose="020B0606030504020204" pitchFamily="34" charset="0"/>
                <a:ea typeface="Open Sans" panose="020B0606030504020204" pitchFamily="34" charset="0"/>
                <a:cs typeface="Open Sans" panose="020B0606030504020204" pitchFamily="34" charset="0"/>
              </a:rPr>
              <a:t>4969 Centre Pointe </a:t>
            </a:r>
            <a:r>
              <a:rPr lang="en-US" sz="600" dirty="0" smtClean="0">
                <a:latin typeface="Open Sans" panose="020B0606030504020204" pitchFamily="34" charset="0"/>
                <a:ea typeface="Open Sans" panose="020B0606030504020204" pitchFamily="34" charset="0"/>
                <a:cs typeface="Open Sans" panose="020B0606030504020204" pitchFamily="34" charset="0"/>
              </a:rPr>
              <a:t>Dr.</a:t>
            </a:r>
          </a:p>
          <a:p>
            <a:pPr algn="ctr"/>
            <a:r>
              <a:rPr lang="en-US" sz="600" dirty="0" err="1" smtClean="0">
                <a:latin typeface="Open Sans" panose="020B0606030504020204" pitchFamily="34" charset="0"/>
                <a:ea typeface="Open Sans" panose="020B0606030504020204" pitchFamily="34" charset="0"/>
                <a:cs typeface="Open Sans" panose="020B0606030504020204" pitchFamily="34" charset="0"/>
              </a:rPr>
              <a:t>Ste</a:t>
            </a:r>
            <a:r>
              <a:rPr lang="en-US" sz="600" dirty="0" smtClean="0">
                <a:latin typeface="Open Sans" panose="020B0606030504020204" pitchFamily="34" charset="0"/>
                <a:ea typeface="Open Sans" panose="020B0606030504020204" pitchFamily="34" charset="0"/>
                <a:cs typeface="Open Sans" panose="020B0606030504020204" pitchFamily="34" charset="0"/>
              </a:rPr>
              <a:t> </a:t>
            </a:r>
            <a:r>
              <a:rPr lang="en-US" sz="600" dirty="0">
                <a:latin typeface="Open Sans" panose="020B0606030504020204" pitchFamily="34" charset="0"/>
                <a:ea typeface="Open Sans" panose="020B0606030504020204" pitchFamily="34" charset="0"/>
                <a:cs typeface="Open Sans" panose="020B0606030504020204" pitchFamily="34" charset="0"/>
              </a:rPr>
              <a:t>203</a:t>
            </a:r>
            <a:br>
              <a:rPr lang="en-US" sz="600" dirty="0">
                <a:latin typeface="Open Sans" panose="020B0606030504020204" pitchFamily="34" charset="0"/>
                <a:ea typeface="Open Sans" panose="020B0606030504020204" pitchFamily="34" charset="0"/>
                <a:cs typeface="Open Sans" panose="020B0606030504020204" pitchFamily="34" charset="0"/>
              </a:rPr>
            </a:br>
            <a:r>
              <a:rPr lang="en-US" sz="600" dirty="0">
                <a:latin typeface="Open Sans" panose="020B0606030504020204" pitchFamily="34" charset="0"/>
                <a:ea typeface="Open Sans" panose="020B0606030504020204" pitchFamily="34" charset="0"/>
                <a:cs typeface="Open Sans" panose="020B0606030504020204" pitchFamily="34" charset="0"/>
              </a:rPr>
              <a:t>Charleston, SC 29418</a:t>
            </a:r>
            <a:endParaRPr lang="en-US" sz="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585828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196</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New Hardwood Floors!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cp:revision>
  <dcterms:created xsi:type="dcterms:W3CDTF">2006-08-16T00:00:00Z</dcterms:created>
  <dcterms:modified xsi:type="dcterms:W3CDTF">2014-09-11T19:16:12Z</dcterms:modified>
</cp:coreProperties>
</file>