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89871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77221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71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1168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8963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537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88792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7608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95480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8025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0920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8/11/2015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391414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80" y="3429001"/>
            <a:ext cx="7772400" cy="3730588"/>
          </a:xfrm>
        </p:spPr>
        <p:txBody>
          <a:bodyPr anchor="ctr">
            <a:noAutofit/>
          </a:bodyPr>
          <a:lstStyle/>
          <a:p>
            <a:r>
              <a:rPr lang="en-US" sz="1800" dirty="0">
                <a:latin typeface="AR JULIAN" panose="02000000000000000000" pitchFamily="2" charset="0"/>
                <a:cs typeface="Times New Roman" panose="02020603050405020304" pitchFamily="18" charset="0"/>
              </a:rPr>
              <a:t>Location, location, location! Home is located less than 5 miles to the Isle of Palms beach, 10 miles from Downtown Charleston, and minutes away from the Towne Center and Harris Teeter. This is a one story home on a shaded lot with several mature trees. Open concept with a combined family room/dining room with hardwoods and tray ceiling. Two bedrooms with shared full bathroom located in the front part of the home. Master bedroom with walk in closet and private master bathroom in rear of home. Kitchen is located toward rear of home with direct access to spacious screen porch and very private fenced in backyard. Brand new HVAC installed in July 2011. Home is also under termite bond with </a:t>
            </a:r>
            <a:r>
              <a:rPr lang="en-US" sz="1800" dirty="0" err="1">
                <a:latin typeface="AR JULIAN" panose="02000000000000000000" pitchFamily="2" charset="0"/>
                <a:cs typeface="Times New Roman" panose="02020603050405020304" pitchFamily="18" charset="0"/>
              </a:rPr>
              <a:t>Ledfords</a:t>
            </a:r>
            <a:r>
              <a:rPr lang="en-US" sz="1800" dirty="0">
                <a:latin typeface="AR JULIAN" panose="02000000000000000000" pitchFamily="2" charset="0"/>
                <a:cs typeface="Times New Roman" panose="02020603050405020304" pitchFamily="18" charset="0"/>
              </a:rPr>
              <a:t> through May 2016. Community pond and green space located just down the street.</a:t>
            </a:r>
            <a:endParaRPr lang="en-US" sz="1800" dirty="0">
              <a:latin typeface="AR JULIAN" panose="02000000000000000000" pitchFamily="2" charset="0"/>
              <a:cs typeface="Times New Roman" panose="02020603050405020304"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0" y="8810244"/>
            <a:ext cx="7772400" cy="1248156"/>
          </a:xfrm>
          <a:prstGeom prst="rect">
            <a:avLst/>
          </a:prstGeom>
        </p:spPr>
      </p:pic>
      <p:sp>
        <p:nvSpPr>
          <p:cNvPr id="5" name="Rectangle 4"/>
          <p:cNvSpPr/>
          <p:nvPr/>
        </p:nvSpPr>
        <p:spPr>
          <a:xfrm>
            <a:off x="5080" y="685800"/>
            <a:ext cx="7772400" cy="2743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080" y="1"/>
            <a:ext cx="7772400" cy="685799"/>
          </a:xfrm>
          <a:solidFill>
            <a:schemeClr val="tx2"/>
          </a:solidFill>
          <a:effectLst>
            <a:outerShdw blurRad="50800" dist="38100" dir="5400000" algn="t" rotWithShape="0">
              <a:schemeClr val="bg1">
                <a:lumMod val="95000"/>
                <a:alpha val="40000"/>
              </a:schemeClr>
            </a:outerShdw>
          </a:effectLst>
        </p:spPr>
        <p:txBody>
          <a:bodyPr>
            <a:normAutofit fontScale="90000"/>
          </a:bodyPr>
          <a:lstStyle/>
          <a:p>
            <a:r>
              <a:rPr lang="en-US" dirty="0" smtClean="0">
                <a:solidFill>
                  <a:schemeClr val="bg1"/>
                </a:solidFill>
                <a:effectLst>
                  <a:outerShdw blurRad="38100" dist="38100" dir="2700000" algn="tl">
                    <a:srgbClr val="000000">
                      <a:alpha val="43137"/>
                    </a:srgbClr>
                  </a:outerShdw>
                </a:effectLst>
                <a:latin typeface="AR JULIAN" panose="02000000000000000000" pitchFamily="2" charset="0"/>
              </a:rPr>
              <a:t>$270k </a:t>
            </a:r>
            <a:r>
              <a:rPr lang="en-US" dirty="0">
                <a:solidFill>
                  <a:schemeClr val="bg1"/>
                </a:solidFill>
                <a:effectLst>
                  <a:outerShdw blurRad="38100" dist="38100" dir="2700000" algn="tl">
                    <a:srgbClr val="000000">
                      <a:alpha val="43137"/>
                    </a:srgbClr>
                  </a:outerShdw>
                </a:effectLst>
                <a:latin typeface="AR JULIAN" panose="02000000000000000000" pitchFamily="2" charset="0"/>
              </a:rPr>
              <a:t>in </a:t>
            </a:r>
            <a:r>
              <a:rPr lang="en-US" dirty="0" smtClean="0">
                <a:solidFill>
                  <a:schemeClr val="bg1"/>
                </a:solidFill>
                <a:effectLst>
                  <a:outerShdw blurRad="38100" dist="38100" dir="2700000" algn="tl">
                    <a:srgbClr val="000000">
                      <a:alpha val="43137"/>
                    </a:srgbClr>
                  </a:outerShdw>
                </a:effectLst>
                <a:latin typeface="AR JULIAN" panose="02000000000000000000" pitchFamily="2" charset="0"/>
              </a:rPr>
              <a:t>Mount </a:t>
            </a:r>
            <a:r>
              <a:rPr lang="en-US" dirty="0">
                <a:solidFill>
                  <a:schemeClr val="bg1"/>
                </a:solidFill>
                <a:effectLst>
                  <a:outerShdw blurRad="38100" dist="38100" dir="2700000" algn="tl">
                    <a:srgbClr val="000000">
                      <a:alpha val="43137"/>
                    </a:srgbClr>
                  </a:outerShdw>
                </a:effectLst>
                <a:latin typeface="AR JULIAN" panose="02000000000000000000" pitchFamily="2" charset="0"/>
              </a:rPr>
              <a:t>Pleasant!</a:t>
            </a:r>
          </a:p>
        </p:txBody>
      </p:sp>
      <p:sp>
        <p:nvSpPr>
          <p:cNvPr id="6" name="Rectangle 5"/>
          <p:cNvSpPr/>
          <p:nvPr/>
        </p:nvSpPr>
        <p:spPr>
          <a:xfrm>
            <a:off x="5080" y="7159588"/>
            <a:ext cx="7772400" cy="153363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b="3378"/>
          <a:stretch/>
        </p:blipFill>
        <p:spPr>
          <a:xfrm>
            <a:off x="121921" y="914611"/>
            <a:ext cx="3548252" cy="2285578"/>
          </a:xfrm>
          <a:prstGeom prst="roundRect">
            <a:avLst/>
          </a:prstGeom>
        </p:spPr>
      </p:pic>
      <p:sp>
        <p:nvSpPr>
          <p:cNvPr id="8" name="Rectangle 7"/>
          <p:cNvSpPr/>
          <p:nvPr/>
        </p:nvSpPr>
        <p:spPr>
          <a:xfrm>
            <a:off x="3891281" y="903238"/>
            <a:ext cx="3876040" cy="2308324"/>
          </a:xfrm>
          <a:prstGeom prst="rect">
            <a:avLst/>
          </a:prstGeom>
        </p:spPr>
        <p:txBody>
          <a:bodyPr wrap="square">
            <a:spAutoFit/>
          </a:bodyPr>
          <a:lstStyle/>
          <a:p>
            <a:pPr algn="ctr"/>
            <a:r>
              <a:rPr lang="en-US" sz="2400" dirty="0">
                <a:solidFill>
                  <a:schemeClr val="bg1"/>
                </a:solidFill>
                <a:latin typeface="AR JULIAN" panose="02000000000000000000" pitchFamily="2" charset="0"/>
              </a:rPr>
              <a:t>2444 </a:t>
            </a:r>
            <a:r>
              <a:rPr lang="en-US" sz="2400" dirty="0" err="1">
                <a:solidFill>
                  <a:schemeClr val="bg1"/>
                </a:solidFill>
                <a:latin typeface="AR JULIAN" panose="02000000000000000000" pitchFamily="2" charset="0"/>
              </a:rPr>
              <a:t>Fulford</a:t>
            </a:r>
            <a:r>
              <a:rPr lang="en-US" sz="2400" dirty="0">
                <a:solidFill>
                  <a:schemeClr val="bg1"/>
                </a:solidFill>
                <a:latin typeface="AR JULIAN" panose="02000000000000000000" pitchFamily="2" charset="0"/>
              </a:rPr>
              <a:t> </a:t>
            </a:r>
            <a:r>
              <a:rPr lang="en-US" sz="2400" dirty="0" smtClean="0">
                <a:solidFill>
                  <a:schemeClr val="bg1"/>
                </a:solidFill>
                <a:latin typeface="AR JULIAN" panose="02000000000000000000" pitchFamily="2" charset="0"/>
              </a:rPr>
              <a:t>Court</a:t>
            </a:r>
          </a:p>
          <a:p>
            <a:pPr algn="ctr"/>
            <a:endParaRPr lang="en-US" sz="1200" dirty="0" smtClean="0">
              <a:solidFill>
                <a:schemeClr val="bg1"/>
              </a:solidFill>
              <a:latin typeface="AR JULIAN" panose="02000000000000000000" pitchFamily="2" charset="0"/>
            </a:endParaRPr>
          </a:p>
          <a:p>
            <a:pPr algn="ctr"/>
            <a:r>
              <a:rPr lang="en-US" dirty="0">
                <a:solidFill>
                  <a:schemeClr val="bg1"/>
                </a:solidFill>
                <a:latin typeface="AR JULIAN" panose="02000000000000000000" pitchFamily="2" charset="0"/>
              </a:rPr>
              <a:t>Chadbury Village</a:t>
            </a:r>
          </a:p>
          <a:p>
            <a:pPr algn="ctr"/>
            <a:r>
              <a:rPr lang="en-US" dirty="0">
                <a:solidFill>
                  <a:schemeClr val="bg1"/>
                </a:solidFill>
                <a:latin typeface="AR JULIAN" panose="02000000000000000000" pitchFamily="2" charset="0"/>
              </a:rPr>
              <a:t>Mount Pleasant, SC 29466</a:t>
            </a:r>
          </a:p>
          <a:p>
            <a:pPr algn="ctr"/>
            <a:r>
              <a:rPr lang="en-US" dirty="0">
                <a:solidFill>
                  <a:schemeClr val="bg1"/>
                </a:solidFill>
                <a:latin typeface="AR JULIAN" panose="02000000000000000000" pitchFamily="2" charset="0"/>
              </a:rPr>
              <a:t>MLS# 15018072</a:t>
            </a:r>
          </a:p>
          <a:p>
            <a:pPr algn="ctr"/>
            <a:r>
              <a:rPr lang="en-US" dirty="0">
                <a:solidFill>
                  <a:schemeClr val="bg1"/>
                </a:solidFill>
                <a:latin typeface="AR JULIAN" panose="02000000000000000000" pitchFamily="2" charset="0"/>
              </a:rPr>
              <a:t>$</a:t>
            </a:r>
            <a:r>
              <a:rPr lang="en-US" dirty="0" smtClean="0">
                <a:solidFill>
                  <a:schemeClr val="bg1"/>
                </a:solidFill>
                <a:latin typeface="AR JULIAN" panose="02000000000000000000" pitchFamily="2" charset="0"/>
              </a:rPr>
              <a:t>270,000</a:t>
            </a:r>
            <a:endParaRPr lang="en-US" dirty="0" smtClean="0">
              <a:solidFill>
                <a:schemeClr val="bg1"/>
              </a:solidFill>
              <a:latin typeface="AR JULIAN" panose="02000000000000000000" pitchFamily="2" charset="0"/>
            </a:endParaRPr>
          </a:p>
          <a:p>
            <a:pPr algn="ctr"/>
            <a:endParaRPr lang="en-US" sz="1200" dirty="0" smtClean="0">
              <a:solidFill>
                <a:schemeClr val="bg1"/>
              </a:solidFill>
              <a:latin typeface="AR JULIAN" panose="02000000000000000000" pitchFamily="2" charset="0"/>
            </a:endParaRPr>
          </a:p>
          <a:p>
            <a:pPr algn="ctr"/>
            <a:r>
              <a:rPr lang="en-US" sz="1600" dirty="0" smtClean="0">
                <a:solidFill>
                  <a:schemeClr val="bg1"/>
                </a:solidFill>
                <a:latin typeface="AR JULIAN" panose="02000000000000000000" pitchFamily="2" charset="0"/>
                <a:cs typeface="Arial" panose="020B0604020202020204" pitchFamily="34" charset="0"/>
              </a:rPr>
              <a:t>3 Bedrooms | 2 Baths | 1,220 sf</a:t>
            </a:r>
            <a:endParaRPr lang="en-US" sz="1600" dirty="0">
              <a:solidFill>
                <a:schemeClr val="bg1"/>
              </a:solidFill>
              <a:latin typeface="AR JULIAN" panose="02000000000000000000" pitchFamily="2" charset="0"/>
              <a:cs typeface="Arial" panose="020B0604020202020204" pitchFamily="34" charset="0"/>
            </a:endParaRPr>
          </a:p>
        </p:txBody>
      </p:sp>
      <p:grpSp>
        <p:nvGrpSpPr>
          <p:cNvPr id="14" name="Group 13"/>
          <p:cNvGrpSpPr/>
          <p:nvPr/>
        </p:nvGrpSpPr>
        <p:grpSpPr>
          <a:xfrm>
            <a:off x="140838" y="7405617"/>
            <a:ext cx="7500884" cy="1041576"/>
            <a:chOff x="233307" y="7393851"/>
            <a:chExt cx="7500884" cy="1041576"/>
          </a:xfrm>
        </p:grpSpPr>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3307" y="7393851"/>
              <a:ext cx="1562364" cy="1041576"/>
            </a:xfrm>
            <a:prstGeom prst="roundRect">
              <a:avLst/>
            </a:prstGeom>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71827" y="7393851"/>
              <a:ext cx="1562364" cy="1041576"/>
            </a:xfrm>
            <a:prstGeom prst="round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192321" y="7393851"/>
              <a:ext cx="1562364" cy="1041576"/>
            </a:xfrm>
            <a:prstGeom prst="round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12814" y="7393851"/>
              <a:ext cx="1562364" cy="1041576"/>
            </a:xfrm>
            <a:prstGeom prst="roundRect">
              <a:avLst/>
            </a:prstGeom>
          </p:spPr>
        </p:pic>
      </p:grpSp>
    </p:spTree>
    <p:extLst>
      <p:ext uri="{BB962C8B-B14F-4D97-AF65-F5344CB8AC3E}">
        <p14:creationId xmlns:p14="http://schemas.microsoft.com/office/powerpoint/2010/main" val="25476750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TotalTime>
  <Words>177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 JULIAN</vt:lpstr>
      <vt:lpstr>Arial</vt:lpstr>
      <vt:lpstr>Calibri</vt:lpstr>
      <vt:lpstr>Times New Roman</vt:lpstr>
      <vt:lpstr>Office Theme</vt:lpstr>
      <vt:lpstr>$270k in Mount Pleasant!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RiverTowne!</dc:title>
  <dc:creator>CVH360</dc:creator>
  <cp:lastModifiedBy>A. Thomas</cp:lastModifiedBy>
  <cp:revision>7</cp:revision>
  <dcterms:created xsi:type="dcterms:W3CDTF">2006-08-16T00:00:00Z</dcterms:created>
  <dcterms:modified xsi:type="dcterms:W3CDTF">2015-08-11T14:58:46Z</dcterms:modified>
</cp:coreProperties>
</file>