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2801600"/>
  <p:notesSz cx="6858000" cy="9144000"/>
  <p:defaultTextStyle>
    <a:defPPr>
      <a:defRPr lang="en-US"/>
    </a:defPPr>
    <a:lvl1pPr marL="0" algn="l" defTabSz="1175644" rtl="0" eaLnBrk="1" latinLnBrk="0" hangingPunct="1">
      <a:defRPr sz="2300" kern="1200">
        <a:solidFill>
          <a:schemeClr val="tx1"/>
        </a:solidFill>
        <a:latin typeface="+mn-lt"/>
        <a:ea typeface="+mn-ea"/>
        <a:cs typeface="+mn-cs"/>
      </a:defRPr>
    </a:lvl1pPr>
    <a:lvl2pPr marL="587822" algn="l" defTabSz="1175644" rtl="0" eaLnBrk="1" latinLnBrk="0" hangingPunct="1">
      <a:defRPr sz="2300" kern="1200">
        <a:solidFill>
          <a:schemeClr val="tx1"/>
        </a:solidFill>
        <a:latin typeface="+mn-lt"/>
        <a:ea typeface="+mn-ea"/>
        <a:cs typeface="+mn-cs"/>
      </a:defRPr>
    </a:lvl2pPr>
    <a:lvl3pPr marL="1175644" algn="l" defTabSz="1175644" rtl="0" eaLnBrk="1" latinLnBrk="0" hangingPunct="1">
      <a:defRPr sz="2300" kern="1200">
        <a:solidFill>
          <a:schemeClr val="tx1"/>
        </a:solidFill>
        <a:latin typeface="+mn-lt"/>
        <a:ea typeface="+mn-ea"/>
        <a:cs typeface="+mn-cs"/>
      </a:defRPr>
    </a:lvl3pPr>
    <a:lvl4pPr marL="1763466" algn="l" defTabSz="1175644" rtl="0" eaLnBrk="1" latinLnBrk="0" hangingPunct="1">
      <a:defRPr sz="2300" kern="1200">
        <a:solidFill>
          <a:schemeClr val="tx1"/>
        </a:solidFill>
        <a:latin typeface="+mn-lt"/>
        <a:ea typeface="+mn-ea"/>
        <a:cs typeface="+mn-cs"/>
      </a:defRPr>
    </a:lvl4pPr>
    <a:lvl5pPr marL="2351288" algn="l" defTabSz="1175644" rtl="0" eaLnBrk="1" latinLnBrk="0" hangingPunct="1">
      <a:defRPr sz="2300" kern="1200">
        <a:solidFill>
          <a:schemeClr val="tx1"/>
        </a:solidFill>
        <a:latin typeface="+mn-lt"/>
        <a:ea typeface="+mn-ea"/>
        <a:cs typeface="+mn-cs"/>
      </a:defRPr>
    </a:lvl5pPr>
    <a:lvl6pPr marL="2939110" algn="l" defTabSz="1175644" rtl="0" eaLnBrk="1" latinLnBrk="0" hangingPunct="1">
      <a:defRPr sz="2300" kern="1200">
        <a:solidFill>
          <a:schemeClr val="tx1"/>
        </a:solidFill>
        <a:latin typeface="+mn-lt"/>
        <a:ea typeface="+mn-ea"/>
        <a:cs typeface="+mn-cs"/>
      </a:defRPr>
    </a:lvl6pPr>
    <a:lvl7pPr marL="3526932" algn="l" defTabSz="1175644" rtl="0" eaLnBrk="1" latinLnBrk="0" hangingPunct="1">
      <a:defRPr sz="2300" kern="1200">
        <a:solidFill>
          <a:schemeClr val="tx1"/>
        </a:solidFill>
        <a:latin typeface="+mn-lt"/>
        <a:ea typeface="+mn-ea"/>
        <a:cs typeface="+mn-cs"/>
      </a:defRPr>
    </a:lvl7pPr>
    <a:lvl8pPr marL="4114754" algn="l" defTabSz="1175644" rtl="0" eaLnBrk="1" latinLnBrk="0" hangingPunct="1">
      <a:defRPr sz="2300" kern="1200">
        <a:solidFill>
          <a:schemeClr val="tx1"/>
        </a:solidFill>
        <a:latin typeface="+mn-lt"/>
        <a:ea typeface="+mn-ea"/>
        <a:cs typeface="+mn-cs"/>
      </a:defRPr>
    </a:lvl8pPr>
    <a:lvl9pPr marL="4702576" algn="l" defTabSz="1175644" rtl="0" eaLnBrk="1" latinLnBrk="0" hangingPunct="1">
      <a:defRPr sz="23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4032">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100" d="100"/>
          <a:sy n="100" d="100"/>
        </p:scale>
        <p:origin x="1038" y="78"/>
      </p:cViewPr>
      <p:guideLst>
        <p:guide orient="horz" pos="4032"/>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976796"/>
            <a:ext cx="6606540" cy="2744046"/>
          </a:xfrm>
        </p:spPr>
        <p:txBody>
          <a:bodyPr/>
          <a:lstStyle/>
          <a:p>
            <a:r>
              <a:rPr lang="en-US"/>
              <a:t>Click to edit Master title style</a:t>
            </a:r>
          </a:p>
        </p:txBody>
      </p:sp>
      <p:sp>
        <p:nvSpPr>
          <p:cNvPr id="3" name="Subtitle 2"/>
          <p:cNvSpPr>
            <a:spLocks noGrp="1"/>
          </p:cNvSpPr>
          <p:nvPr>
            <p:ph type="subTitle" idx="1"/>
          </p:nvPr>
        </p:nvSpPr>
        <p:spPr>
          <a:xfrm>
            <a:off x="1165860" y="7254240"/>
            <a:ext cx="5440680" cy="3271520"/>
          </a:xfrm>
        </p:spPr>
        <p:txBody>
          <a:bodyPr/>
          <a:lstStyle>
            <a:lvl1pPr marL="0" indent="0" algn="ctr">
              <a:buNone/>
              <a:defRPr>
                <a:solidFill>
                  <a:schemeClr val="tx1">
                    <a:tint val="75000"/>
                  </a:schemeClr>
                </a:solidFill>
              </a:defRPr>
            </a:lvl1pPr>
            <a:lvl2pPr marL="587822" indent="0" algn="ctr">
              <a:buNone/>
              <a:defRPr>
                <a:solidFill>
                  <a:schemeClr val="tx1">
                    <a:tint val="75000"/>
                  </a:schemeClr>
                </a:solidFill>
              </a:defRPr>
            </a:lvl2pPr>
            <a:lvl3pPr marL="1175644" indent="0" algn="ctr">
              <a:buNone/>
              <a:defRPr>
                <a:solidFill>
                  <a:schemeClr val="tx1">
                    <a:tint val="75000"/>
                  </a:schemeClr>
                </a:solidFill>
              </a:defRPr>
            </a:lvl3pPr>
            <a:lvl4pPr marL="1763466" indent="0" algn="ctr">
              <a:buNone/>
              <a:defRPr>
                <a:solidFill>
                  <a:schemeClr val="tx1">
                    <a:tint val="75000"/>
                  </a:schemeClr>
                </a:solidFill>
              </a:defRPr>
            </a:lvl4pPr>
            <a:lvl5pPr marL="2351288" indent="0" algn="ctr">
              <a:buNone/>
              <a:defRPr>
                <a:solidFill>
                  <a:schemeClr val="tx1">
                    <a:tint val="75000"/>
                  </a:schemeClr>
                </a:solidFill>
              </a:defRPr>
            </a:lvl5pPr>
            <a:lvl6pPr marL="2939110" indent="0" algn="ctr">
              <a:buNone/>
              <a:defRPr>
                <a:solidFill>
                  <a:schemeClr val="tx1">
                    <a:tint val="75000"/>
                  </a:schemeClr>
                </a:solidFill>
              </a:defRPr>
            </a:lvl6pPr>
            <a:lvl7pPr marL="3526932" indent="0" algn="ctr">
              <a:buNone/>
              <a:defRPr>
                <a:solidFill>
                  <a:schemeClr val="tx1">
                    <a:tint val="75000"/>
                  </a:schemeClr>
                </a:solidFill>
              </a:defRPr>
            </a:lvl7pPr>
            <a:lvl8pPr marL="4114754" indent="0" algn="ctr">
              <a:buNone/>
              <a:defRPr>
                <a:solidFill>
                  <a:schemeClr val="tx1">
                    <a:tint val="75000"/>
                  </a:schemeClr>
                </a:solidFill>
              </a:defRPr>
            </a:lvl8pPr>
            <a:lvl9pPr marL="4702576"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2/28/2018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2/28/2018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512660"/>
            <a:ext cx="1748790" cy="1092284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512660"/>
            <a:ext cx="5116830" cy="1092284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2/28/2018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2/28/2018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8226214"/>
            <a:ext cx="6606540" cy="2542540"/>
          </a:xfrm>
        </p:spPr>
        <p:txBody>
          <a:bodyPr anchor="t"/>
          <a:lstStyle>
            <a:lvl1pPr algn="l">
              <a:defRPr sz="5100" b="1" cap="all"/>
            </a:lvl1pPr>
          </a:lstStyle>
          <a:p>
            <a:r>
              <a:rPr lang="en-US"/>
              <a:t>Click to edit Master title style</a:t>
            </a:r>
          </a:p>
        </p:txBody>
      </p:sp>
      <p:sp>
        <p:nvSpPr>
          <p:cNvPr id="3" name="Text Placeholder 2"/>
          <p:cNvSpPr>
            <a:spLocks noGrp="1"/>
          </p:cNvSpPr>
          <p:nvPr>
            <p:ph type="body" idx="1"/>
          </p:nvPr>
        </p:nvSpPr>
        <p:spPr>
          <a:xfrm>
            <a:off x="613966" y="5425866"/>
            <a:ext cx="6606540" cy="2800349"/>
          </a:xfrm>
        </p:spPr>
        <p:txBody>
          <a:bodyPr anchor="b"/>
          <a:lstStyle>
            <a:lvl1pPr marL="0" indent="0">
              <a:buNone/>
              <a:defRPr sz="2600">
                <a:solidFill>
                  <a:schemeClr val="tx1">
                    <a:tint val="75000"/>
                  </a:schemeClr>
                </a:solidFill>
              </a:defRPr>
            </a:lvl1pPr>
            <a:lvl2pPr marL="587822" indent="0">
              <a:buNone/>
              <a:defRPr sz="2300">
                <a:solidFill>
                  <a:schemeClr val="tx1">
                    <a:tint val="75000"/>
                  </a:schemeClr>
                </a:solidFill>
              </a:defRPr>
            </a:lvl2pPr>
            <a:lvl3pPr marL="1175644" indent="0">
              <a:buNone/>
              <a:defRPr sz="2100">
                <a:solidFill>
                  <a:schemeClr val="tx1">
                    <a:tint val="75000"/>
                  </a:schemeClr>
                </a:solidFill>
              </a:defRPr>
            </a:lvl3pPr>
            <a:lvl4pPr marL="1763466" indent="0">
              <a:buNone/>
              <a:defRPr sz="1800">
                <a:solidFill>
                  <a:schemeClr val="tx1">
                    <a:tint val="75000"/>
                  </a:schemeClr>
                </a:solidFill>
              </a:defRPr>
            </a:lvl4pPr>
            <a:lvl5pPr marL="2351288" indent="0">
              <a:buNone/>
              <a:defRPr sz="1800">
                <a:solidFill>
                  <a:schemeClr val="tx1">
                    <a:tint val="75000"/>
                  </a:schemeClr>
                </a:solidFill>
              </a:defRPr>
            </a:lvl5pPr>
            <a:lvl6pPr marL="2939110" indent="0">
              <a:buNone/>
              <a:defRPr sz="1800">
                <a:solidFill>
                  <a:schemeClr val="tx1">
                    <a:tint val="75000"/>
                  </a:schemeClr>
                </a:solidFill>
              </a:defRPr>
            </a:lvl6pPr>
            <a:lvl7pPr marL="3526932" indent="0">
              <a:buNone/>
              <a:defRPr sz="1800">
                <a:solidFill>
                  <a:schemeClr val="tx1">
                    <a:tint val="75000"/>
                  </a:schemeClr>
                </a:solidFill>
              </a:defRPr>
            </a:lvl7pPr>
            <a:lvl8pPr marL="4114754" indent="0">
              <a:buNone/>
              <a:defRPr sz="1800">
                <a:solidFill>
                  <a:schemeClr val="tx1">
                    <a:tint val="75000"/>
                  </a:schemeClr>
                </a:solidFill>
              </a:defRPr>
            </a:lvl8pPr>
            <a:lvl9pPr marL="4702576" indent="0">
              <a:buNone/>
              <a:defRPr sz="18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2/28/2018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987042"/>
            <a:ext cx="3432810" cy="8448464"/>
          </a:xfrm>
        </p:spPr>
        <p:txBody>
          <a:bodyPr/>
          <a:lstStyle>
            <a:lvl1pPr>
              <a:defRPr sz="3600"/>
            </a:lvl1pPr>
            <a:lvl2pPr>
              <a:defRPr sz="3100"/>
            </a:lvl2pPr>
            <a:lvl3pPr>
              <a:defRPr sz="2600"/>
            </a:lvl3pPr>
            <a:lvl4pPr>
              <a:defRPr sz="2300"/>
            </a:lvl4pPr>
            <a:lvl5pPr>
              <a:defRPr sz="2300"/>
            </a:lvl5pPr>
            <a:lvl6pPr>
              <a:defRPr sz="2300"/>
            </a:lvl6pPr>
            <a:lvl7pPr>
              <a:defRPr sz="2300"/>
            </a:lvl7pPr>
            <a:lvl8pPr>
              <a:defRPr sz="2300"/>
            </a:lvl8pPr>
            <a:lvl9pPr>
              <a:defRPr sz="23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987042"/>
            <a:ext cx="3432810" cy="8448464"/>
          </a:xfrm>
        </p:spPr>
        <p:txBody>
          <a:bodyPr/>
          <a:lstStyle>
            <a:lvl1pPr>
              <a:defRPr sz="3600"/>
            </a:lvl1pPr>
            <a:lvl2pPr>
              <a:defRPr sz="3100"/>
            </a:lvl2pPr>
            <a:lvl3pPr>
              <a:defRPr sz="2600"/>
            </a:lvl3pPr>
            <a:lvl4pPr>
              <a:defRPr sz="2300"/>
            </a:lvl4pPr>
            <a:lvl5pPr>
              <a:defRPr sz="2300"/>
            </a:lvl5pPr>
            <a:lvl6pPr>
              <a:defRPr sz="2300"/>
            </a:lvl6pPr>
            <a:lvl7pPr>
              <a:defRPr sz="2300"/>
            </a:lvl7pPr>
            <a:lvl8pPr>
              <a:defRPr sz="2300"/>
            </a:lvl8pPr>
            <a:lvl9pPr>
              <a:defRPr sz="23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2/28/2018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865544"/>
            <a:ext cx="3434160" cy="1194222"/>
          </a:xfrm>
        </p:spPr>
        <p:txBody>
          <a:bodyPr anchor="b"/>
          <a:lstStyle>
            <a:lvl1pPr marL="0" indent="0">
              <a:buNone/>
              <a:defRPr sz="3100" b="1"/>
            </a:lvl1pPr>
            <a:lvl2pPr marL="587822" indent="0">
              <a:buNone/>
              <a:defRPr sz="2600" b="1"/>
            </a:lvl2pPr>
            <a:lvl3pPr marL="1175644" indent="0">
              <a:buNone/>
              <a:defRPr sz="2300" b="1"/>
            </a:lvl3pPr>
            <a:lvl4pPr marL="1763466" indent="0">
              <a:buNone/>
              <a:defRPr sz="2100" b="1"/>
            </a:lvl4pPr>
            <a:lvl5pPr marL="2351288" indent="0">
              <a:buNone/>
              <a:defRPr sz="2100" b="1"/>
            </a:lvl5pPr>
            <a:lvl6pPr marL="2939110" indent="0">
              <a:buNone/>
              <a:defRPr sz="2100" b="1"/>
            </a:lvl6pPr>
            <a:lvl7pPr marL="3526932" indent="0">
              <a:buNone/>
              <a:defRPr sz="2100" b="1"/>
            </a:lvl7pPr>
            <a:lvl8pPr marL="4114754" indent="0">
              <a:buNone/>
              <a:defRPr sz="2100" b="1"/>
            </a:lvl8pPr>
            <a:lvl9pPr marL="4702576" indent="0">
              <a:buNone/>
              <a:defRPr sz="2100" b="1"/>
            </a:lvl9pPr>
          </a:lstStyle>
          <a:p>
            <a:pPr lvl="0"/>
            <a:r>
              <a:rPr lang="en-US"/>
              <a:t>Click to edit Master text styles</a:t>
            </a:r>
          </a:p>
        </p:txBody>
      </p:sp>
      <p:sp>
        <p:nvSpPr>
          <p:cNvPr id="4" name="Content Placeholder 3"/>
          <p:cNvSpPr>
            <a:spLocks noGrp="1"/>
          </p:cNvSpPr>
          <p:nvPr>
            <p:ph sz="half" idx="2"/>
          </p:nvPr>
        </p:nvSpPr>
        <p:spPr>
          <a:xfrm>
            <a:off x="388620" y="4059766"/>
            <a:ext cx="3434160" cy="7375738"/>
          </a:xfrm>
        </p:spPr>
        <p:txBody>
          <a:bodyPr/>
          <a:lstStyle>
            <a:lvl1pPr>
              <a:defRPr sz="3100"/>
            </a:lvl1pPr>
            <a:lvl2pPr>
              <a:defRPr sz="2600"/>
            </a:lvl2pPr>
            <a:lvl3pPr>
              <a:defRPr sz="2300"/>
            </a:lvl3pPr>
            <a:lvl4pPr>
              <a:defRPr sz="2100"/>
            </a:lvl4pPr>
            <a:lvl5pPr>
              <a:defRPr sz="2100"/>
            </a:lvl5pPr>
            <a:lvl6pPr>
              <a:defRPr sz="2100"/>
            </a:lvl6pPr>
            <a:lvl7pPr>
              <a:defRPr sz="2100"/>
            </a:lvl7pPr>
            <a:lvl8pPr>
              <a:defRPr sz="2100"/>
            </a:lvl8pPr>
            <a:lvl9pPr>
              <a:defRPr sz="21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865544"/>
            <a:ext cx="3435508" cy="1194222"/>
          </a:xfrm>
        </p:spPr>
        <p:txBody>
          <a:bodyPr anchor="b"/>
          <a:lstStyle>
            <a:lvl1pPr marL="0" indent="0">
              <a:buNone/>
              <a:defRPr sz="3100" b="1"/>
            </a:lvl1pPr>
            <a:lvl2pPr marL="587822" indent="0">
              <a:buNone/>
              <a:defRPr sz="2600" b="1"/>
            </a:lvl2pPr>
            <a:lvl3pPr marL="1175644" indent="0">
              <a:buNone/>
              <a:defRPr sz="2300" b="1"/>
            </a:lvl3pPr>
            <a:lvl4pPr marL="1763466" indent="0">
              <a:buNone/>
              <a:defRPr sz="2100" b="1"/>
            </a:lvl4pPr>
            <a:lvl5pPr marL="2351288" indent="0">
              <a:buNone/>
              <a:defRPr sz="2100" b="1"/>
            </a:lvl5pPr>
            <a:lvl6pPr marL="2939110" indent="0">
              <a:buNone/>
              <a:defRPr sz="2100" b="1"/>
            </a:lvl6pPr>
            <a:lvl7pPr marL="3526932" indent="0">
              <a:buNone/>
              <a:defRPr sz="2100" b="1"/>
            </a:lvl7pPr>
            <a:lvl8pPr marL="4114754" indent="0">
              <a:buNone/>
              <a:defRPr sz="2100" b="1"/>
            </a:lvl8pPr>
            <a:lvl9pPr marL="4702576" indent="0">
              <a:buNone/>
              <a:defRPr sz="2100" b="1"/>
            </a:lvl9pPr>
          </a:lstStyle>
          <a:p>
            <a:pPr lvl="0"/>
            <a:r>
              <a:rPr lang="en-US"/>
              <a:t>Click to edit Master text styles</a:t>
            </a:r>
          </a:p>
        </p:txBody>
      </p:sp>
      <p:sp>
        <p:nvSpPr>
          <p:cNvPr id="6" name="Content Placeholder 5"/>
          <p:cNvSpPr>
            <a:spLocks noGrp="1"/>
          </p:cNvSpPr>
          <p:nvPr>
            <p:ph sz="quarter" idx="4"/>
          </p:nvPr>
        </p:nvSpPr>
        <p:spPr>
          <a:xfrm>
            <a:off x="3948272" y="4059766"/>
            <a:ext cx="3435508" cy="7375738"/>
          </a:xfrm>
        </p:spPr>
        <p:txBody>
          <a:bodyPr/>
          <a:lstStyle>
            <a:lvl1pPr>
              <a:defRPr sz="3100"/>
            </a:lvl1pPr>
            <a:lvl2pPr>
              <a:defRPr sz="2600"/>
            </a:lvl2pPr>
            <a:lvl3pPr>
              <a:defRPr sz="2300"/>
            </a:lvl3pPr>
            <a:lvl4pPr>
              <a:defRPr sz="2100"/>
            </a:lvl4pPr>
            <a:lvl5pPr>
              <a:defRPr sz="2100"/>
            </a:lvl5pPr>
            <a:lvl6pPr>
              <a:defRPr sz="2100"/>
            </a:lvl6pPr>
            <a:lvl7pPr>
              <a:defRPr sz="2100"/>
            </a:lvl7pPr>
            <a:lvl8pPr>
              <a:defRPr sz="2100"/>
            </a:lvl8pPr>
            <a:lvl9pPr>
              <a:defRPr sz="21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2/28/2018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2/28/2018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2/28/2018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509694"/>
            <a:ext cx="2557066" cy="2169160"/>
          </a:xfrm>
        </p:spPr>
        <p:txBody>
          <a:bodyPr anchor="b"/>
          <a:lstStyle>
            <a:lvl1pPr algn="l">
              <a:defRPr sz="2600" b="1"/>
            </a:lvl1pPr>
          </a:lstStyle>
          <a:p>
            <a:r>
              <a:rPr lang="en-US"/>
              <a:t>Click to edit Master title style</a:t>
            </a:r>
          </a:p>
        </p:txBody>
      </p:sp>
      <p:sp>
        <p:nvSpPr>
          <p:cNvPr id="3" name="Content Placeholder 2"/>
          <p:cNvSpPr>
            <a:spLocks noGrp="1"/>
          </p:cNvSpPr>
          <p:nvPr>
            <p:ph idx="1"/>
          </p:nvPr>
        </p:nvSpPr>
        <p:spPr>
          <a:xfrm>
            <a:off x="3038793" y="509695"/>
            <a:ext cx="4344988" cy="10925811"/>
          </a:xfrm>
        </p:spPr>
        <p:txBody>
          <a:bodyPr/>
          <a:lstStyle>
            <a:lvl1pPr>
              <a:defRPr sz="4100"/>
            </a:lvl1pPr>
            <a:lvl2pPr>
              <a:defRPr sz="3600"/>
            </a:lvl2pPr>
            <a:lvl3pPr>
              <a:defRPr sz="3100"/>
            </a:lvl3pPr>
            <a:lvl4pPr>
              <a:defRPr sz="2600"/>
            </a:lvl4pPr>
            <a:lvl5pPr>
              <a:defRPr sz="2600"/>
            </a:lvl5pPr>
            <a:lvl6pPr>
              <a:defRPr sz="2600"/>
            </a:lvl6pPr>
            <a:lvl7pPr>
              <a:defRPr sz="2600"/>
            </a:lvl7pPr>
            <a:lvl8pPr>
              <a:defRPr sz="2600"/>
            </a:lvl8pPr>
            <a:lvl9pPr>
              <a:defRPr sz="2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678855"/>
            <a:ext cx="2557066" cy="8756651"/>
          </a:xfrm>
        </p:spPr>
        <p:txBody>
          <a:bodyPr/>
          <a:lstStyle>
            <a:lvl1pPr marL="0" indent="0">
              <a:buNone/>
              <a:defRPr sz="1800"/>
            </a:lvl1pPr>
            <a:lvl2pPr marL="587822" indent="0">
              <a:buNone/>
              <a:defRPr sz="1500"/>
            </a:lvl2pPr>
            <a:lvl3pPr marL="1175644" indent="0">
              <a:buNone/>
              <a:defRPr sz="1300"/>
            </a:lvl3pPr>
            <a:lvl4pPr marL="1763466" indent="0">
              <a:buNone/>
              <a:defRPr sz="1200"/>
            </a:lvl4pPr>
            <a:lvl5pPr marL="2351288" indent="0">
              <a:buNone/>
              <a:defRPr sz="1200"/>
            </a:lvl5pPr>
            <a:lvl6pPr marL="2939110" indent="0">
              <a:buNone/>
              <a:defRPr sz="1200"/>
            </a:lvl6pPr>
            <a:lvl7pPr marL="3526932" indent="0">
              <a:buNone/>
              <a:defRPr sz="1200"/>
            </a:lvl7pPr>
            <a:lvl8pPr marL="4114754" indent="0">
              <a:buNone/>
              <a:defRPr sz="1200"/>
            </a:lvl8pPr>
            <a:lvl9pPr marL="4702576" indent="0">
              <a:buNone/>
              <a:defRPr sz="12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2/28/2018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8961121"/>
            <a:ext cx="4663440" cy="1057911"/>
          </a:xfrm>
        </p:spPr>
        <p:txBody>
          <a:bodyPr anchor="b"/>
          <a:lstStyle>
            <a:lvl1pPr algn="l">
              <a:defRPr sz="2600" b="1"/>
            </a:lvl1pPr>
          </a:lstStyle>
          <a:p>
            <a:r>
              <a:rPr lang="en-US"/>
              <a:t>Click to edit Master title style</a:t>
            </a:r>
          </a:p>
        </p:txBody>
      </p:sp>
      <p:sp>
        <p:nvSpPr>
          <p:cNvPr id="3" name="Picture Placeholder 2"/>
          <p:cNvSpPr>
            <a:spLocks noGrp="1"/>
          </p:cNvSpPr>
          <p:nvPr>
            <p:ph type="pic" idx="1"/>
          </p:nvPr>
        </p:nvSpPr>
        <p:spPr>
          <a:xfrm>
            <a:off x="1523445" y="1143846"/>
            <a:ext cx="4663440" cy="7680960"/>
          </a:xfrm>
        </p:spPr>
        <p:txBody>
          <a:bodyPr/>
          <a:lstStyle>
            <a:lvl1pPr marL="0" indent="0">
              <a:buNone/>
              <a:defRPr sz="4100"/>
            </a:lvl1pPr>
            <a:lvl2pPr marL="587822" indent="0">
              <a:buNone/>
              <a:defRPr sz="3600"/>
            </a:lvl2pPr>
            <a:lvl3pPr marL="1175644" indent="0">
              <a:buNone/>
              <a:defRPr sz="3100"/>
            </a:lvl3pPr>
            <a:lvl4pPr marL="1763466" indent="0">
              <a:buNone/>
              <a:defRPr sz="2600"/>
            </a:lvl4pPr>
            <a:lvl5pPr marL="2351288" indent="0">
              <a:buNone/>
              <a:defRPr sz="2600"/>
            </a:lvl5pPr>
            <a:lvl6pPr marL="2939110" indent="0">
              <a:buNone/>
              <a:defRPr sz="2600"/>
            </a:lvl6pPr>
            <a:lvl7pPr marL="3526932" indent="0">
              <a:buNone/>
              <a:defRPr sz="2600"/>
            </a:lvl7pPr>
            <a:lvl8pPr marL="4114754" indent="0">
              <a:buNone/>
              <a:defRPr sz="2600"/>
            </a:lvl8pPr>
            <a:lvl9pPr marL="4702576" indent="0">
              <a:buNone/>
              <a:defRPr sz="2600"/>
            </a:lvl9pPr>
          </a:lstStyle>
          <a:p>
            <a:endParaRPr lang="en-US"/>
          </a:p>
        </p:txBody>
      </p:sp>
      <p:sp>
        <p:nvSpPr>
          <p:cNvPr id="4" name="Text Placeholder 3"/>
          <p:cNvSpPr>
            <a:spLocks noGrp="1"/>
          </p:cNvSpPr>
          <p:nvPr>
            <p:ph type="body" sz="half" idx="2"/>
          </p:nvPr>
        </p:nvSpPr>
        <p:spPr>
          <a:xfrm>
            <a:off x="1523445" y="10019032"/>
            <a:ext cx="4663440" cy="1502409"/>
          </a:xfrm>
        </p:spPr>
        <p:txBody>
          <a:bodyPr/>
          <a:lstStyle>
            <a:lvl1pPr marL="0" indent="0">
              <a:buNone/>
              <a:defRPr sz="1800"/>
            </a:lvl1pPr>
            <a:lvl2pPr marL="587822" indent="0">
              <a:buNone/>
              <a:defRPr sz="1500"/>
            </a:lvl2pPr>
            <a:lvl3pPr marL="1175644" indent="0">
              <a:buNone/>
              <a:defRPr sz="1300"/>
            </a:lvl3pPr>
            <a:lvl4pPr marL="1763466" indent="0">
              <a:buNone/>
              <a:defRPr sz="1200"/>
            </a:lvl4pPr>
            <a:lvl5pPr marL="2351288" indent="0">
              <a:buNone/>
              <a:defRPr sz="1200"/>
            </a:lvl5pPr>
            <a:lvl6pPr marL="2939110" indent="0">
              <a:buNone/>
              <a:defRPr sz="1200"/>
            </a:lvl6pPr>
            <a:lvl7pPr marL="3526932" indent="0">
              <a:buNone/>
              <a:defRPr sz="1200"/>
            </a:lvl7pPr>
            <a:lvl8pPr marL="4114754" indent="0">
              <a:buNone/>
              <a:defRPr sz="1200"/>
            </a:lvl8pPr>
            <a:lvl9pPr marL="4702576" indent="0">
              <a:buNone/>
              <a:defRPr sz="12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2/28/2018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512658"/>
            <a:ext cx="6995160" cy="2133600"/>
          </a:xfrm>
          <a:prstGeom prst="rect">
            <a:avLst/>
          </a:prstGeom>
        </p:spPr>
        <p:txBody>
          <a:bodyPr vert="horz" lIns="117564" tIns="58782" rIns="117564" bIns="58782" rtlCol="0" anchor="ctr">
            <a:normAutofit/>
          </a:bodyPr>
          <a:lstStyle/>
          <a:p>
            <a:r>
              <a:rPr lang="en-US"/>
              <a:t>Click to edit Master title style</a:t>
            </a:r>
          </a:p>
        </p:txBody>
      </p:sp>
      <p:sp>
        <p:nvSpPr>
          <p:cNvPr id="3" name="Text Placeholder 2"/>
          <p:cNvSpPr>
            <a:spLocks noGrp="1"/>
          </p:cNvSpPr>
          <p:nvPr>
            <p:ph type="body" idx="1"/>
          </p:nvPr>
        </p:nvSpPr>
        <p:spPr>
          <a:xfrm>
            <a:off x="388620" y="2987042"/>
            <a:ext cx="6995160" cy="8448464"/>
          </a:xfrm>
          <a:prstGeom prst="rect">
            <a:avLst/>
          </a:prstGeom>
        </p:spPr>
        <p:txBody>
          <a:bodyPr vert="horz" lIns="117564" tIns="58782" rIns="117564" bIns="58782"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11865188"/>
            <a:ext cx="1813560" cy="681566"/>
          </a:xfrm>
          <a:prstGeom prst="rect">
            <a:avLst/>
          </a:prstGeom>
        </p:spPr>
        <p:txBody>
          <a:bodyPr vert="horz" lIns="117564" tIns="58782" rIns="117564" bIns="58782" rtlCol="0" anchor="ctr"/>
          <a:lstStyle>
            <a:lvl1pPr algn="l">
              <a:defRPr sz="1500">
                <a:solidFill>
                  <a:schemeClr val="tx1">
                    <a:tint val="75000"/>
                  </a:schemeClr>
                </a:solidFill>
              </a:defRPr>
            </a:lvl1pPr>
          </a:lstStyle>
          <a:p>
            <a:fld id="{1D8BD707-D9CF-40AE-B4C6-C98DA3205C09}" type="datetimeFigureOut">
              <a:rPr lang="en-US" smtClean="0"/>
              <a:pPr/>
              <a:t>2/28/2018</a:t>
            </a:fld>
            <a:endParaRPr lang="en-US"/>
          </a:p>
        </p:txBody>
      </p:sp>
      <p:sp>
        <p:nvSpPr>
          <p:cNvPr id="5" name="Footer Placeholder 4"/>
          <p:cNvSpPr>
            <a:spLocks noGrp="1"/>
          </p:cNvSpPr>
          <p:nvPr>
            <p:ph type="ftr" sz="quarter" idx="3"/>
          </p:nvPr>
        </p:nvSpPr>
        <p:spPr>
          <a:xfrm>
            <a:off x="2655570" y="11865188"/>
            <a:ext cx="2461260" cy="681566"/>
          </a:xfrm>
          <a:prstGeom prst="rect">
            <a:avLst/>
          </a:prstGeom>
        </p:spPr>
        <p:txBody>
          <a:bodyPr vert="horz" lIns="117564" tIns="58782" rIns="117564" bIns="58782" rtlCol="0" anchor="ctr"/>
          <a:lstStyle>
            <a:lvl1pPr algn="ctr">
              <a:defRPr sz="15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11865188"/>
            <a:ext cx="1813560" cy="681566"/>
          </a:xfrm>
          <a:prstGeom prst="rect">
            <a:avLst/>
          </a:prstGeom>
        </p:spPr>
        <p:txBody>
          <a:bodyPr vert="horz" lIns="117564" tIns="58782" rIns="117564" bIns="58782" rtlCol="0" anchor="ctr"/>
          <a:lstStyle>
            <a:lvl1pPr algn="r">
              <a:defRPr sz="15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175644" rtl="0" eaLnBrk="1" latinLnBrk="0" hangingPunct="1">
        <a:spcBef>
          <a:spcPct val="0"/>
        </a:spcBef>
        <a:buNone/>
        <a:defRPr sz="5700" kern="1200">
          <a:solidFill>
            <a:schemeClr val="tx1"/>
          </a:solidFill>
          <a:latin typeface="+mj-lt"/>
          <a:ea typeface="+mj-ea"/>
          <a:cs typeface="+mj-cs"/>
        </a:defRPr>
      </a:lvl1pPr>
    </p:titleStyle>
    <p:bodyStyle>
      <a:lvl1pPr marL="440867" indent="-440867" algn="l" defTabSz="1175644" rtl="0" eaLnBrk="1" latinLnBrk="0" hangingPunct="1">
        <a:spcBef>
          <a:spcPct val="20000"/>
        </a:spcBef>
        <a:buFont typeface="Arial" pitchFamily="34" charset="0"/>
        <a:buChar char="•"/>
        <a:defRPr sz="4100" kern="1200">
          <a:solidFill>
            <a:schemeClr val="tx1"/>
          </a:solidFill>
          <a:latin typeface="+mn-lt"/>
          <a:ea typeface="+mn-ea"/>
          <a:cs typeface="+mn-cs"/>
        </a:defRPr>
      </a:lvl1pPr>
      <a:lvl2pPr marL="955211" indent="-367389" algn="l" defTabSz="1175644" rtl="0" eaLnBrk="1" latinLnBrk="0" hangingPunct="1">
        <a:spcBef>
          <a:spcPct val="20000"/>
        </a:spcBef>
        <a:buFont typeface="Arial" pitchFamily="34" charset="0"/>
        <a:buChar char="–"/>
        <a:defRPr sz="3600" kern="1200">
          <a:solidFill>
            <a:schemeClr val="tx1"/>
          </a:solidFill>
          <a:latin typeface="+mn-lt"/>
          <a:ea typeface="+mn-ea"/>
          <a:cs typeface="+mn-cs"/>
        </a:defRPr>
      </a:lvl2pPr>
      <a:lvl3pPr marL="1469555" indent="-293911" algn="l" defTabSz="1175644" rtl="0" eaLnBrk="1" latinLnBrk="0" hangingPunct="1">
        <a:spcBef>
          <a:spcPct val="20000"/>
        </a:spcBef>
        <a:buFont typeface="Arial" pitchFamily="34" charset="0"/>
        <a:buChar char="•"/>
        <a:defRPr sz="3100" kern="1200">
          <a:solidFill>
            <a:schemeClr val="tx1"/>
          </a:solidFill>
          <a:latin typeface="+mn-lt"/>
          <a:ea typeface="+mn-ea"/>
          <a:cs typeface="+mn-cs"/>
        </a:defRPr>
      </a:lvl3pPr>
      <a:lvl4pPr marL="2057377"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4pPr>
      <a:lvl5pPr marL="2645199"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5pPr>
      <a:lvl6pPr marL="3233021"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6pPr>
      <a:lvl7pPr marL="3820843"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7pPr>
      <a:lvl8pPr marL="4408665"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8pPr>
      <a:lvl9pPr marL="4996487"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9pPr>
    </p:bodyStyle>
    <p:otherStyle>
      <a:defPPr>
        <a:defRPr lang="en-US"/>
      </a:defPPr>
      <a:lvl1pPr marL="0" algn="l" defTabSz="1175644" rtl="0" eaLnBrk="1" latinLnBrk="0" hangingPunct="1">
        <a:defRPr sz="2300" kern="1200">
          <a:solidFill>
            <a:schemeClr val="tx1"/>
          </a:solidFill>
          <a:latin typeface="+mn-lt"/>
          <a:ea typeface="+mn-ea"/>
          <a:cs typeface="+mn-cs"/>
        </a:defRPr>
      </a:lvl1pPr>
      <a:lvl2pPr marL="587822" algn="l" defTabSz="1175644" rtl="0" eaLnBrk="1" latinLnBrk="0" hangingPunct="1">
        <a:defRPr sz="2300" kern="1200">
          <a:solidFill>
            <a:schemeClr val="tx1"/>
          </a:solidFill>
          <a:latin typeface="+mn-lt"/>
          <a:ea typeface="+mn-ea"/>
          <a:cs typeface="+mn-cs"/>
        </a:defRPr>
      </a:lvl2pPr>
      <a:lvl3pPr marL="1175644" algn="l" defTabSz="1175644" rtl="0" eaLnBrk="1" latinLnBrk="0" hangingPunct="1">
        <a:defRPr sz="2300" kern="1200">
          <a:solidFill>
            <a:schemeClr val="tx1"/>
          </a:solidFill>
          <a:latin typeface="+mn-lt"/>
          <a:ea typeface="+mn-ea"/>
          <a:cs typeface="+mn-cs"/>
        </a:defRPr>
      </a:lvl3pPr>
      <a:lvl4pPr marL="1763466" algn="l" defTabSz="1175644" rtl="0" eaLnBrk="1" latinLnBrk="0" hangingPunct="1">
        <a:defRPr sz="2300" kern="1200">
          <a:solidFill>
            <a:schemeClr val="tx1"/>
          </a:solidFill>
          <a:latin typeface="+mn-lt"/>
          <a:ea typeface="+mn-ea"/>
          <a:cs typeface="+mn-cs"/>
        </a:defRPr>
      </a:lvl4pPr>
      <a:lvl5pPr marL="2351288" algn="l" defTabSz="1175644" rtl="0" eaLnBrk="1" latinLnBrk="0" hangingPunct="1">
        <a:defRPr sz="2300" kern="1200">
          <a:solidFill>
            <a:schemeClr val="tx1"/>
          </a:solidFill>
          <a:latin typeface="+mn-lt"/>
          <a:ea typeface="+mn-ea"/>
          <a:cs typeface="+mn-cs"/>
        </a:defRPr>
      </a:lvl5pPr>
      <a:lvl6pPr marL="2939110" algn="l" defTabSz="1175644" rtl="0" eaLnBrk="1" latinLnBrk="0" hangingPunct="1">
        <a:defRPr sz="2300" kern="1200">
          <a:solidFill>
            <a:schemeClr val="tx1"/>
          </a:solidFill>
          <a:latin typeface="+mn-lt"/>
          <a:ea typeface="+mn-ea"/>
          <a:cs typeface="+mn-cs"/>
        </a:defRPr>
      </a:lvl6pPr>
      <a:lvl7pPr marL="3526932" algn="l" defTabSz="1175644" rtl="0" eaLnBrk="1" latinLnBrk="0" hangingPunct="1">
        <a:defRPr sz="2300" kern="1200">
          <a:solidFill>
            <a:schemeClr val="tx1"/>
          </a:solidFill>
          <a:latin typeface="+mn-lt"/>
          <a:ea typeface="+mn-ea"/>
          <a:cs typeface="+mn-cs"/>
        </a:defRPr>
      </a:lvl7pPr>
      <a:lvl8pPr marL="4114754" algn="l" defTabSz="1175644" rtl="0" eaLnBrk="1" latinLnBrk="0" hangingPunct="1">
        <a:defRPr sz="2300" kern="1200">
          <a:solidFill>
            <a:schemeClr val="tx1"/>
          </a:solidFill>
          <a:latin typeface="+mn-lt"/>
          <a:ea typeface="+mn-ea"/>
          <a:cs typeface="+mn-cs"/>
        </a:defRPr>
      </a:lvl8pPr>
      <a:lvl9pPr marL="4702576" algn="l" defTabSz="1175644" rtl="0" eaLnBrk="1" latinLnBrk="0" hangingPunct="1">
        <a:defRPr sz="23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eg"/><Relationship Id="rId13" Type="http://schemas.openxmlformats.org/officeDocument/2006/relationships/image" Target="../media/image11.jpeg"/><Relationship Id="rId3" Type="http://schemas.openxmlformats.org/officeDocument/2006/relationships/hyperlink" Target="mailto:nate@mattoneillteam.com" TargetMode="External"/><Relationship Id="rId7" Type="http://schemas.openxmlformats.org/officeDocument/2006/relationships/image" Target="../media/image5.jpeg"/><Relationship Id="rId12" Type="http://schemas.openxmlformats.org/officeDocument/2006/relationships/image" Target="../media/image10.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4.jpeg"/><Relationship Id="rId11" Type="http://schemas.openxmlformats.org/officeDocument/2006/relationships/image" Target="../media/image9.jpeg"/><Relationship Id="rId5" Type="http://schemas.openxmlformats.org/officeDocument/2006/relationships/image" Target="../media/image3.jpeg"/><Relationship Id="rId10" Type="http://schemas.openxmlformats.org/officeDocument/2006/relationships/image" Target="../media/image8.jpeg"/><Relationship Id="rId4" Type="http://schemas.openxmlformats.org/officeDocument/2006/relationships/image" Target="../media/image2.jpeg"/><Relationship Id="rId9" Type="http://schemas.openxmlformats.org/officeDocument/2006/relationships/image" Target="../media/image7.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6350" y="0"/>
            <a:ext cx="7772400" cy="5181600"/>
          </a:xfrm>
          <a:prstGeom prst="rect">
            <a:avLst/>
          </a:prstGeom>
          <a:ln>
            <a:noFill/>
          </a:ln>
          <a:effectLst>
            <a:softEdge rad="112500"/>
          </a:effectLst>
          <a:extLst>
            <a:ext uri="{909E8E84-426E-40DD-AFC4-6F175D3DCCD1}">
              <a14:hiddenFill xmlns:a14="http://schemas.microsoft.com/office/drawing/2010/main">
                <a:solidFill>
                  <a:srgbClr val="FFFFFF"/>
                </a:solidFill>
              </a14:hiddenFill>
            </a:ext>
          </a:extLst>
        </p:spPr>
      </p:pic>
      <p:sp>
        <p:nvSpPr>
          <p:cNvPr id="4" name="Rectangle 3"/>
          <p:cNvSpPr/>
          <p:nvPr/>
        </p:nvSpPr>
        <p:spPr>
          <a:xfrm>
            <a:off x="0" y="4343400"/>
            <a:ext cx="7772400" cy="838200"/>
          </a:xfrm>
          <a:prstGeom prst="rect">
            <a:avLst/>
          </a:prstGeom>
          <a:gradFill>
            <a:gsLst>
              <a:gs pos="0">
                <a:schemeClr val="bg1">
                  <a:alpha val="0"/>
                </a:schemeClr>
              </a:gs>
              <a:gs pos="23000">
                <a:schemeClr val="bg1">
                  <a:alpha val="96000"/>
                </a:schemeClr>
              </a:gs>
              <a:gs pos="100000">
                <a:schemeClr val="bg1"/>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solidFill>
                  <a:schemeClr val="bg2">
                    <a:lumMod val="50000"/>
                  </a:schemeClr>
                </a:solidFill>
                <a:latin typeface="Palatino Linotype" panose="02040502050505030304" pitchFamily="18" charset="0"/>
              </a:rPr>
              <a:t>2449 Darts Cove Way</a:t>
            </a:r>
            <a:br>
              <a:rPr lang="en-US" sz="2400" dirty="0">
                <a:solidFill>
                  <a:schemeClr val="bg2">
                    <a:lumMod val="50000"/>
                  </a:schemeClr>
                </a:solidFill>
                <a:latin typeface="Palatino Linotype" panose="02040502050505030304" pitchFamily="18" charset="0"/>
              </a:rPr>
            </a:br>
            <a:r>
              <a:rPr lang="en-US" sz="1800" dirty="0">
                <a:solidFill>
                  <a:schemeClr val="bg2">
                    <a:lumMod val="50000"/>
                  </a:schemeClr>
                </a:solidFill>
                <a:latin typeface="Palatino Linotype" panose="02040502050505030304" pitchFamily="18" charset="0"/>
              </a:rPr>
              <a:t>Dunes West ~ Mount Pleasant, SC 29466 ~ MLS# 17031733 ~ $715,000</a:t>
            </a:r>
          </a:p>
        </p:txBody>
      </p:sp>
      <p:sp>
        <p:nvSpPr>
          <p:cNvPr id="5" name="Rectangle 4"/>
          <p:cNvSpPr/>
          <p:nvPr/>
        </p:nvSpPr>
        <p:spPr>
          <a:xfrm>
            <a:off x="-6350" y="53370"/>
            <a:ext cx="7772400" cy="784830"/>
          </a:xfrm>
          <a:prstGeom prst="rect">
            <a:avLst/>
          </a:prstGeom>
        </p:spPr>
        <p:txBody>
          <a:bodyPr wrap="square">
            <a:spAutoFit/>
          </a:bodyPr>
          <a:lstStyle/>
          <a:p>
            <a:pPr algn="ctr"/>
            <a:r>
              <a:rPr lang="en-US" sz="2500" b="1" i="1" dirty="0">
                <a:ln w="3175">
                  <a:noFill/>
                </a:ln>
                <a:solidFill>
                  <a:srgbClr val="FFFF00"/>
                </a:solidFill>
                <a:effectLst>
                  <a:outerShdw blurRad="50800" dist="38100" dir="5400000" algn="t" rotWithShape="0">
                    <a:prstClr val="black">
                      <a:alpha val="40000"/>
                    </a:prstClr>
                  </a:outerShdw>
                </a:effectLst>
                <a:latin typeface="Palatino Linotype" panose="02040502050505030304" pitchFamily="18" charset="0"/>
                <a:cs typeface="Times New Roman" panose="02020603050405020304" pitchFamily="18" charset="0"/>
              </a:rPr>
              <a:t>Sellers Are Offering A $12,000 Buyer Allowance</a:t>
            </a:r>
            <a:br>
              <a:rPr lang="en-US" sz="2500" b="1" i="1" dirty="0">
                <a:ln w="3175">
                  <a:noFill/>
                </a:ln>
                <a:solidFill>
                  <a:srgbClr val="FFFF00"/>
                </a:solidFill>
                <a:effectLst>
                  <a:outerShdw blurRad="50800" dist="38100" dir="5400000" algn="t" rotWithShape="0">
                    <a:prstClr val="black">
                      <a:alpha val="40000"/>
                    </a:prstClr>
                  </a:outerShdw>
                </a:effectLst>
                <a:latin typeface="Palatino Linotype" panose="02040502050505030304" pitchFamily="18" charset="0"/>
                <a:cs typeface="Times New Roman" panose="02020603050405020304" pitchFamily="18" charset="0"/>
              </a:rPr>
            </a:br>
            <a:r>
              <a:rPr lang="en-US" sz="2000" b="1" i="1" dirty="0">
                <a:ln w="3175">
                  <a:noFill/>
                </a:ln>
                <a:solidFill>
                  <a:srgbClr val="FFFF00"/>
                </a:solidFill>
                <a:effectLst>
                  <a:outerShdw blurRad="50800" dist="38100" dir="5400000" algn="t" rotWithShape="0">
                    <a:prstClr val="black">
                      <a:alpha val="40000"/>
                    </a:prstClr>
                  </a:outerShdw>
                </a:effectLst>
                <a:latin typeface="Palatino Linotype" panose="02040502050505030304" pitchFamily="18" charset="0"/>
                <a:cs typeface="Times New Roman" panose="02020603050405020304" pitchFamily="18" charset="0"/>
              </a:rPr>
              <a:t>At Closing To Go Towards Buyers Choice Of Upgrades/Updates.</a:t>
            </a:r>
            <a:endParaRPr lang="en-US" sz="2500" b="1" i="1" dirty="0">
              <a:ln w="3175">
                <a:noFill/>
              </a:ln>
              <a:solidFill>
                <a:srgbClr val="FFFF00"/>
              </a:solidFill>
              <a:effectLst>
                <a:outerShdw blurRad="50800" dist="38100" dir="5400000" algn="t" rotWithShape="0">
                  <a:prstClr val="black">
                    <a:alpha val="40000"/>
                  </a:prstClr>
                </a:outerShdw>
              </a:effectLst>
              <a:latin typeface="Palatino Linotype" panose="02040502050505030304" pitchFamily="18" charset="0"/>
            </a:endParaRPr>
          </a:p>
        </p:txBody>
      </p:sp>
      <p:sp>
        <p:nvSpPr>
          <p:cNvPr id="7" name="Right Brace 6"/>
          <p:cNvSpPr/>
          <p:nvPr/>
        </p:nvSpPr>
        <p:spPr>
          <a:xfrm rot="16200000">
            <a:off x="10906627" y="1771445"/>
            <a:ext cx="228599" cy="3601453"/>
          </a:xfrm>
          <a:prstGeom prst="rightBrace">
            <a:avLst>
              <a:gd name="adj1" fmla="val 37151"/>
              <a:gd name="adj2" fmla="val 50000"/>
            </a:avLst>
          </a:prstGeom>
          <a:ln>
            <a:solidFill>
              <a:schemeClr val="bg2">
                <a:lumMod val="9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9" name="Rectangle 8"/>
          <p:cNvSpPr/>
          <p:nvPr/>
        </p:nvSpPr>
        <p:spPr>
          <a:xfrm>
            <a:off x="0" y="12435840"/>
            <a:ext cx="7772400" cy="3657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solidFill>
                  <a:schemeClr val="tx1"/>
                </a:solidFill>
                <a:latin typeface="Palatino Linotype" panose="02040502050505030304" pitchFamily="18" charset="0"/>
              </a:rPr>
              <a:t>Nate Gainey     </a:t>
            </a:r>
            <a:r>
              <a:rPr lang="en-US" sz="1600" dirty="0">
                <a:solidFill>
                  <a:schemeClr val="tx1"/>
                </a:solidFill>
                <a:latin typeface="Palatino Linotype" panose="02040502050505030304" pitchFamily="18" charset="0"/>
                <a:hlinkClick r:id="rId3"/>
              </a:rPr>
              <a:t>nate@mattoneillteam.com</a:t>
            </a:r>
            <a:r>
              <a:rPr lang="en-US" sz="1600" dirty="0">
                <a:solidFill>
                  <a:schemeClr val="tx1"/>
                </a:solidFill>
                <a:latin typeface="Palatino Linotype" panose="02040502050505030304" pitchFamily="18" charset="0"/>
              </a:rPr>
              <a:t>    843-513-2038 </a:t>
            </a:r>
            <a:endParaRPr lang="en-US" sz="1600" u="sng" dirty="0">
              <a:solidFill>
                <a:schemeClr val="tx1"/>
              </a:solidFill>
              <a:latin typeface="Palatino Linotype" panose="02040502050505030304" pitchFamily="18" charset="0"/>
            </a:endParaRPr>
          </a:p>
        </p:txBody>
      </p:sp>
      <p:sp>
        <p:nvSpPr>
          <p:cNvPr id="2" name="Rectangle 1"/>
          <p:cNvSpPr/>
          <p:nvPr/>
        </p:nvSpPr>
        <p:spPr>
          <a:xfrm>
            <a:off x="-2553231" y="304800"/>
            <a:ext cx="2210862" cy="461665"/>
          </a:xfrm>
          <a:prstGeom prst="rect">
            <a:avLst/>
          </a:prstGeom>
        </p:spPr>
        <p:txBody>
          <a:bodyPr wrap="none">
            <a:spAutoFit/>
          </a:bodyPr>
          <a:lstStyle/>
          <a:p>
            <a:r>
              <a:rPr lang="en-US" sz="2400" b="1" i="1" dirty="0">
                <a:ln>
                  <a:solidFill>
                    <a:srgbClr val="FFFF00"/>
                  </a:solidFill>
                </a:ln>
                <a:solidFill>
                  <a:schemeClr val="bg2">
                    <a:lumMod val="50000"/>
                  </a:schemeClr>
                </a:solidFill>
                <a:effectLst>
                  <a:outerShdw blurRad="50800" dist="38100" dir="5400000" algn="t" rotWithShape="0">
                    <a:prstClr val="black">
                      <a:alpha val="40000"/>
                    </a:prstClr>
                  </a:outerShdw>
                  <a:reflection blurRad="6350" stA="60000" endA="900" endPos="60000" dist="29997" dir="5400000" sy="-100000" algn="bl" rotWithShape="0"/>
                </a:effectLst>
                <a:latin typeface="Palatino Linotype" panose="02040502050505030304" pitchFamily="18" charset="0"/>
                <a:cs typeface="Times New Roman" panose="02020603050405020304" pitchFamily="18" charset="0"/>
              </a:rPr>
              <a:t>Price Reduced!</a:t>
            </a:r>
            <a:endParaRPr lang="en-US" sz="2400" b="1" i="1" dirty="0">
              <a:ln>
                <a:solidFill>
                  <a:srgbClr val="FFFF00"/>
                </a:solidFill>
              </a:ln>
              <a:solidFill>
                <a:schemeClr val="bg2">
                  <a:lumMod val="50000"/>
                </a:schemeClr>
              </a:solidFill>
              <a:effectLst>
                <a:outerShdw blurRad="50800" dist="38100" dir="5400000" algn="t" rotWithShape="0">
                  <a:prstClr val="black">
                    <a:alpha val="40000"/>
                  </a:prstClr>
                </a:outerShdw>
                <a:reflection blurRad="6350" stA="60000" endA="900" endPos="60000" dist="29997" dir="5400000" sy="-100000" algn="bl" rotWithShape="0"/>
              </a:effectLst>
              <a:latin typeface="Palatino Linotype" panose="02040502050505030304" pitchFamily="18" charset="0"/>
            </a:endParaRPr>
          </a:p>
        </p:txBody>
      </p:sp>
      <p:sp>
        <p:nvSpPr>
          <p:cNvPr id="8" name="Rectangle 7"/>
          <p:cNvSpPr/>
          <p:nvPr/>
        </p:nvSpPr>
        <p:spPr>
          <a:xfrm>
            <a:off x="1828801" y="5238343"/>
            <a:ext cx="4114800" cy="7001917"/>
          </a:xfrm>
          <a:prstGeom prst="rect">
            <a:avLst/>
          </a:prstGeom>
        </p:spPr>
        <p:txBody>
          <a:bodyPr wrap="square" numCol="1" anchor="ctr">
            <a:spAutoFit/>
          </a:bodyPr>
          <a:lstStyle/>
          <a:p>
            <a:pPr algn="ctr"/>
            <a:r>
              <a:rPr lang="en-US" sz="1100" dirty="0">
                <a:solidFill>
                  <a:schemeClr val="bg2">
                    <a:lumMod val="25000"/>
                  </a:schemeClr>
                </a:solidFill>
                <a:latin typeface="Palatino Linotype" panose="02040502050505030304" pitchFamily="18" charset="0"/>
                <a:cs typeface="Times New Roman" panose="02020603050405020304" pitchFamily="18" charset="0"/>
              </a:rPr>
              <a:t>Spacious and beautiful are two words that will continually come to mind when you view this stunning two story home in the gated community of Dunes West. The front yard, the back yard, the master bedroom, the finished space &amp; storage space on the third level, the three car garage, all these spaces are large! The welcoming front porch, the soaring ceilings in the 2 story family room with its floor to ceiling windows, the eat-in kitchen, formal dining room &amp; first floor guest suite are all beautiful components of this house that make it a home &amp; provide you with several WOW moments when touring the residence. It'll be very easy to envision family &amp; friends comfortably gathering here. Don't forget to take advantage of the community's world class amenities that make home seem like vacation!</a:t>
            </a:r>
          </a:p>
          <a:p>
            <a:pPr algn="ctr"/>
            <a:endParaRPr lang="en-US" sz="1100" dirty="0">
              <a:solidFill>
                <a:schemeClr val="bg2">
                  <a:lumMod val="25000"/>
                </a:schemeClr>
              </a:solidFill>
              <a:latin typeface="Palatino Linotype" panose="02040502050505030304" pitchFamily="18" charset="0"/>
              <a:cs typeface="Times New Roman" panose="02020603050405020304" pitchFamily="18" charset="0"/>
            </a:endParaRPr>
          </a:p>
          <a:p>
            <a:pPr algn="ctr"/>
            <a:r>
              <a:rPr lang="en-US" sz="1100" b="1" i="1" u="sng" dirty="0">
                <a:solidFill>
                  <a:schemeClr val="bg2">
                    <a:lumMod val="25000"/>
                  </a:schemeClr>
                </a:solidFill>
                <a:latin typeface="Palatino Linotype" panose="02040502050505030304" pitchFamily="18" charset="0"/>
                <a:cs typeface="Times New Roman" panose="02020603050405020304" pitchFamily="18" charset="0"/>
              </a:rPr>
              <a:t>Additional features include:</a:t>
            </a:r>
          </a:p>
          <a:p>
            <a:pPr marL="171450" indent="-171450">
              <a:buFont typeface="Arial" panose="020B0604020202020204" pitchFamily="34" charset="0"/>
              <a:buChar char="•"/>
            </a:pPr>
            <a:r>
              <a:rPr lang="en-US" sz="1050" dirty="0">
                <a:solidFill>
                  <a:schemeClr val="bg2">
                    <a:lumMod val="25000"/>
                  </a:schemeClr>
                </a:solidFill>
                <a:latin typeface="Palatino Linotype" panose="02040502050505030304" pitchFamily="18" charset="0"/>
                <a:cs typeface="Times New Roman" panose="02020603050405020304" pitchFamily="18" charset="0"/>
              </a:rPr>
              <a:t>Hardwood floors and crown molding</a:t>
            </a:r>
          </a:p>
          <a:p>
            <a:pPr marL="171450" indent="-171450">
              <a:buFont typeface="Arial" panose="020B0604020202020204" pitchFamily="34" charset="0"/>
              <a:buChar char="•"/>
            </a:pPr>
            <a:r>
              <a:rPr lang="en-US" sz="1050" dirty="0">
                <a:solidFill>
                  <a:schemeClr val="bg2">
                    <a:lumMod val="25000"/>
                  </a:schemeClr>
                </a:solidFill>
                <a:latin typeface="Palatino Linotype" panose="02040502050505030304" pitchFamily="18" charset="0"/>
                <a:cs typeface="Times New Roman" panose="02020603050405020304" pitchFamily="18" charset="0"/>
              </a:rPr>
              <a:t>Two-story foyer</a:t>
            </a:r>
          </a:p>
          <a:p>
            <a:pPr marL="171450" indent="-171450">
              <a:buFont typeface="Arial" panose="020B0604020202020204" pitchFamily="34" charset="0"/>
              <a:buChar char="•"/>
            </a:pPr>
            <a:r>
              <a:rPr lang="en-US" sz="1050" dirty="0">
                <a:solidFill>
                  <a:schemeClr val="bg2">
                    <a:lumMod val="25000"/>
                  </a:schemeClr>
                </a:solidFill>
                <a:latin typeface="Palatino Linotype" panose="02040502050505030304" pitchFamily="18" charset="0"/>
                <a:cs typeface="Times New Roman" panose="02020603050405020304" pitchFamily="18" charset="0"/>
              </a:rPr>
              <a:t>Spacious kitchen has stainless steel KitchenAid appliances, abundant counter and cabinet space, a tile backsplash, a custom pantry, breakfast bar and a lovely eat-in area with access to the screened-in porch</a:t>
            </a:r>
          </a:p>
          <a:p>
            <a:pPr marL="171450" indent="-171450">
              <a:buFont typeface="Arial" panose="020B0604020202020204" pitchFamily="34" charset="0"/>
              <a:buChar char="•"/>
            </a:pPr>
            <a:r>
              <a:rPr lang="en-US" sz="1050" dirty="0">
                <a:solidFill>
                  <a:schemeClr val="bg2">
                    <a:lumMod val="25000"/>
                  </a:schemeClr>
                </a:solidFill>
                <a:latin typeface="Palatino Linotype" panose="02040502050505030304" pitchFamily="18" charset="0"/>
                <a:cs typeface="Times New Roman" panose="02020603050405020304" pitchFamily="18" charset="0"/>
              </a:rPr>
              <a:t>Family room has a fireplace and built-ins and 18 foot windows</a:t>
            </a:r>
          </a:p>
          <a:p>
            <a:pPr marL="171450" indent="-171450">
              <a:buFont typeface="Arial" panose="020B0604020202020204" pitchFamily="34" charset="0"/>
              <a:buChar char="•"/>
            </a:pPr>
            <a:r>
              <a:rPr lang="en-US" sz="1050" dirty="0">
                <a:solidFill>
                  <a:schemeClr val="bg2">
                    <a:lumMod val="25000"/>
                  </a:schemeClr>
                </a:solidFill>
                <a:latin typeface="Palatino Linotype" panose="02040502050505030304" pitchFamily="18" charset="0"/>
                <a:cs typeface="Times New Roman" panose="02020603050405020304" pitchFamily="18" charset="0"/>
              </a:rPr>
              <a:t>First floor bedroom with </a:t>
            </a:r>
            <a:r>
              <a:rPr lang="en-US" sz="1050" dirty="0" err="1">
                <a:solidFill>
                  <a:schemeClr val="bg2">
                    <a:lumMod val="25000"/>
                  </a:schemeClr>
                </a:solidFill>
                <a:latin typeface="Palatino Linotype" panose="02040502050505030304" pitchFamily="18" charset="0"/>
                <a:cs typeface="Times New Roman" panose="02020603050405020304" pitchFamily="18" charset="0"/>
              </a:rPr>
              <a:t>en</a:t>
            </a:r>
            <a:r>
              <a:rPr lang="en-US" sz="1050" dirty="0">
                <a:solidFill>
                  <a:schemeClr val="bg2">
                    <a:lumMod val="25000"/>
                  </a:schemeClr>
                </a:solidFill>
                <a:latin typeface="Palatino Linotype" panose="02040502050505030304" pitchFamily="18" charset="0"/>
                <a:cs typeface="Times New Roman" panose="02020603050405020304" pitchFamily="18" charset="0"/>
              </a:rPr>
              <a:t> suite bath</a:t>
            </a:r>
          </a:p>
          <a:p>
            <a:pPr marL="171450" indent="-171450">
              <a:buFont typeface="Arial" panose="020B0604020202020204" pitchFamily="34" charset="0"/>
              <a:buChar char="•"/>
            </a:pPr>
            <a:r>
              <a:rPr lang="en-US" sz="1050" dirty="0">
                <a:solidFill>
                  <a:schemeClr val="bg2">
                    <a:lumMod val="25000"/>
                  </a:schemeClr>
                </a:solidFill>
                <a:latin typeface="Palatino Linotype" panose="02040502050505030304" pitchFamily="18" charset="0"/>
                <a:cs typeface="Times New Roman" panose="02020603050405020304" pitchFamily="18" charset="0"/>
              </a:rPr>
              <a:t>Library with built-in shelving</a:t>
            </a:r>
          </a:p>
          <a:p>
            <a:pPr marL="171450" indent="-171450">
              <a:buFont typeface="Arial" panose="020B0604020202020204" pitchFamily="34" charset="0"/>
              <a:buChar char="•"/>
            </a:pPr>
            <a:r>
              <a:rPr lang="en-US" sz="1050" dirty="0">
                <a:solidFill>
                  <a:schemeClr val="bg2">
                    <a:lumMod val="25000"/>
                  </a:schemeClr>
                </a:solidFill>
                <a:latin typeface="Palatino Linotype" panose="02040502050505030304" pitchFamily="18" charset="0"/>
                <a:cs typeface="Times New Roman" panose="02020603050405020304" pitchFamily="18" charset="0"/>
              </a:rPr>
              <a:t>Formal living room</a:t>
            </a:r>
          </a:p>
          <a:p>
            <a:pPr marL="171450" indent="-171450">
              <a:buFont typeface="Arial" panose="020B0604020202020204" pitchFamily="34" charset="0"/>
              <a:buChar char="•"/>
            </a:pPr>
            <a:r>
              <a:rPr lang="en-US" sz="1050" dirty="0">
                <a:solidFill>
                  <a:schemeClr val="bg2">
                    <a:lumMod val="25000"/>
                  </a:schemeClr>
                </a:solidFill>
                <a:latin typeface="Palatino Linotype" panose="02040502050505030304" pitchFamily="18" charset="0"/>
                <a:cs typeface="Times New Roman" panose="02020603050405020304" pitchFamily="18" charset="0"/>
              </a:rPr>
              <a:t>Dining room with tray ceiling and </a:t>
            </a:r>
            <a:r>
              <a:rPr lang="en-US" sz="1050" dirty="0" err="1">
                <a:solidFill>
                  <a:schemeClr val="bg2">
                    <a:lumMod val="25000"/>
                  </a:schemeClr>
                </a:solidFill>
                <a:latin typeface="Palatino Linotype" panose="02040502050505030304" pitchFamily="18" charset="0"/>
                <a:cs typeface="Times New Roman" panose="02020603050405020304" pitchFamily="18" charset="0"/>
              </a:rPr>
              <a:t>wainscotting</a:t>
            </a:r>
            <a:endParaRPr lang="en-US" sz="1050" dirty="0">
              <a:solidFill>
                <a:schemeClr val="bg2">
                  <a:lumMod val="25000"/>
                </a:schemeClr>
              </a:solidFill>
              <a:latin typeface="Palatino Linotype" panose="02040502050505030304" pitchFamily="18" charset="0"/>
              <a:cs typeface="Times New Roman" panose="02020603050405020304" pitchFamily="18" charset="0"/>
            </a:endParaRPr>
          </a:p>
          <a:p>
            <a:pPr marL="171450" indent="-171450">
              <a:buFont typeface="Arial" panose="020B0604020202020204" pitchFamily="34" charset="0"/>
              <a:buChar char="•"/>
            </a:pPr>
            <a:r>
              <a:rPr lang="en-US" sz="1050" dirty="0">
                <a:solidFill>
                  <a:schemeClr val="bg2">
                    <a:lumMod val="25000"/>
                  </a:schemeClr>
                </a:solidFill>
                <a:latin typeface="Palatino Linotype" panose="02040502050505030304" pitchFamily="18" charset="0"/>
                <a:cs typeface="Times New Roman" panose="02020603050405020304" pitchFamily="18" charset="0"/>
              </a:rPr>
              <a:t>Master bedroom has a double-door entry, tray ceilings, a seating area, two walk-in closets and </a:t>
            </a:r>
            <a:r>
              <a:rPr lang="en-US" sz="1050" dirty="0" err="1">
                <a:solidFill>
                  <a:schemeClr val="bg2">
                    <a:lumMod val="25000"/>
                  </a:schemeClr>
                </a:solidFill>
                <a:latin typeface="Palatino Linotype" panose="02040502050505030304" pitchFamily="18" charset="0"/>
                <a:cs typeface="Times New Roman" panose="02020603050405020304" pitchFamily="18" charset="0"/>
              </a:rPr>
              <a:t>en</a:t>
            </a:r>
            <a:r>
              <a:rPr lang="en-US" sz="1050" dirty="0">
                <a:solidFill>
                  <a:schemeClr val="bg2">
                    <a:lumMod val="25000"/>
                  </a:schemeClr>
                </a:solidFill>
                <a:latin typeface="Palatino Linotype" panose="02040502050505030304" pitchFamily="18" charset="0"/>
                <a:cs typeface="Times New Roman" panose="02020603050405020304" pitchFamily="18" charset="0"/>
              </a:rPr>
              <a:t>-suite bath with dual vanities, and Jacuzzi tub and walk-in shower</a:t>
            </a:r>
          </a:p>
          <a:p>
            <a:pPr marL="171450" indent="-171450">
              <a:buFont typeface="Arial" panose="020B0604020202020204" pitchFamily="34" charset="0"/>
              <a:buChar char="•"/>
            </a:pPr>
            <a:r>
              <a:rPr lang="en-US" sz="1050" dirty="0">
                <a:solidFill>
                  <a:schemeClr val="bg2">
                    <a:lumMod val="25000"/>
                  </a:schemeClr>
                </a:solidFill>
                <a:latin typeface="Palatino Linotype" panose="02040502050505030304" pitchFamily="18" charset="0"/>
                <a:cs typeface="Times New Roman" panose="02020603050405020304" pitchFamily="18" charset="0"/>
              </a:rPr>
              <a:t>Loft with built-in desk and shelving on second floor</a:t>
            </a:r>
          </a:p>
          <a:p>
            <a:pPr marL="171450" indent="-171450">
              <a:buFont typeface="Arial" panose="020B0604020202020204" pitchFamily="34" charset="0"/>
              <a:buChar char="•"/>
            </a:pPr>
            <a:r>
              <a:rPr lang="en-US" sz="1050" dirty="0">
                <a:solidFill>
                  <a:schemeClr val="bg2">
                    <a:lumMod val="25000"/>
                  </a:schemeClr>
                </a:solidFill>
                <a:latin typeface="Palatino Linotype" panose="02040502050505030304" pitchFamily="18" charset="0"/>
                <a:cs typeface="Times New Roman" panose="02020603050405020304" pitchFamily="18" charset="0"/>
              </a:rPr>
              <a:t>Three bedrooms with </a:t>
            </a:r>
            <a:r>
              <a:rPr lang="en-US" sz="1050" dirty="0" err="1">
                <a:solidFill>
                  <a:schemeClr val="bg2">
                    <a:lumMod val="25000"/>
                  </a:schemeClr>
                </a:solidFill>
                <a:latin typeface="Palatino Linotype" panose="02040502050505030304" pitchFamily="18" charset="0"/>
                <a:cs typeface="Times New Roman" panose="02020603050405020304" pitchFamily="18" charset="0"/>
              </a:rPr>
              <a:t>en</a:t>
            </a:r>
            <a:r>
              <a:rPr lang="en-US" sz="1050" dirty="0">
                <a:solidFill>
                  <a:schemeClr val="bg2">
                    <a:lumMod val="25000"/>
                  </a:schemeClr>
                </a:solidFill>
                <a:latin typeface="Palatino Linotype" panose="02040502050505030304" pitchFamily="18" charset="0"/>
                <a:cs typeface="Times New Roman" panose="02020603050405020304" pitchFamily="18" charset="0"/>
              </a:rPr>
              <a:t> suite bathrooms are located on the second floor</a:t>
            </a:r>
          </a:p>
          <a:p>
            <a:pPr marL="171450" indent="-171450">
              <a:buFont typeface="Arial" panose="020B0604020202020204" pitchFamily="34" charset="0"/>
              <a:buChar char="•"/>
            </a:pPr>
            <a:r>
              <a:rPr lang="en-US" sz="1050" dirty="0">
                <a:solidFill>
                  <a:schemeClr val="bg2">
                    <a:lumMod val="25000"/>
                  </a:schemeClr>
                </a:solidFill>
                <a:latin typeface="Palatino Linotype" panose="02040502050505030304" pitchFamily="18" charset="0"/>
                <a:cs typeface="Times New Roman" panose="02020603050405020304" pitchFamily="18" charset="0"/>
              </a:rPr>
              <a:t>Second floor laundry room</a:t>
            </a:r>
          </a:p>
          <a:p>
            <a:pPr marL="171450" indent="-171450">
              <a:buFont typeface="Arial" panose="020B0604020202020204" pitchFamily="34" charset="0"/>
              <a:buChar char="•"/>
            </a:pPr>
            <a:r>
              <a:rPr lang="en-US" sz="1050" dirty="0">
                <a:solidFill>
                  <a:schemeClr val="bg2">
                    <a:lumMod val="25000"/>
                  </a:schemeClr>
                </a:solidFill>
                <a:latin typeface="Palatino Linotype" panose="02040502050505030304" pitchFamily="18" charset="0"/>
                <a:cs typeface="Times New Roman" panose="02020603050405020304" pitchFamily="18" charset="0"/>
              </a:rPr>
              <a:t>Third floor has a large finished space, and the attic space could potentially be expanded</a:t>
            </a:r>
          </a:p>
          <a:p>
            <a:pPr marL="171450" indent="-171450">
              <a:buFont typeface="Arial" panose="020B0604020202020204" pitchFamily="34" charset="0"/>
              <a:buChar char="•"/>
            </a:pPr>
            <a:r>
              <a:rPr lang="en-US" sz="1050" dirty="0">
                <a:solidFill>
                  <a:schemeClr val="bg2">
                    <a:lumMod val="25000"/>
                  </a:schemeClr>
                </a:solidFill>
                <a:latin typeface="Palatino Linotype" panose="02040502050505030304" pitchFamily="18" charset="0"/>
                <a:cs typeface="Times New Roman" panose="02020603050405020304" pitchFamily="18" charset="0"/>
              </a:rPr>
              <a:t>35 windows for lots of natural light, and each door, window and transom has custom UV coatings for UV protections and increased energy efficiency</a:t>
            </a:r>
          </a:p>
          <a:p>
            <a:pPr marL="171450" indent="-171450">
              <a:buFont typeface="Arial" panose="020B0604020202020204" pitchFamily="34" charset="0"/>
              <a:buChar char="•"/>
            </a:pPr>
            <a:r>
              <a:rPr lang="en-US" sz="1050" dirty="0">
                <a:solidFill>
                  <a:schemeClr val="bg2">
                    <a:lumMod val="25000"/>
                  </a:schemeClr>
                </a:solidFill>
                <a:latin typeface="Palatino Linotype" panose="02040502050505030304" pitchFamily="18" charset="0"/>
                <a:cs typeface="Times New Roman" panose="02020603050405020304" pitchFamily="18" charset="0"/>
              </a:rPr>
              <a:t>Insulated garage doors</a:t>
            </a:r>
          </a:p>
          <a:p>
            <a:pPr marL="171450" indent="-171450">
              <a:buFont typeface="Arial" panose="020B0604020202020204" pitchFamily="34" charset="0"/>
              <a:buChar char="•"/>
            </a:pPr>
            <a:r>
              <a:rPr lang="en-US" sz="1050" dirty="0">
                <a:solidFill>
                  <a:schemeClr val="bg2">
                    <a:lumMod val="25000"/>
                  </a:schemeClr>
                </a:solidFill>
                <a:latin typeface="Palatino Linotype" panose="02040502050505030304" pitchFamily="18" charset="0"/>
                <a:cs typeface="Times New Roman" panose="02020603050405020304" pitchFamily="18" charset="0"/>
              </a:rPr>
              <a:t>Private and spacious backyard</a:t>
            </a:r>
          </a:p>
          <a:p>
            <a:pPr marL="171450" indent="-171450">
              <a:buFont typeface="Arial" panose="020B0604020202020204" pitchFamily="34" charset="0"/>
              <a:buChar char="•"/>
            </a:pPr>
            <a:r>
              <a:rPr lang="en-US" sz="1050" dirty="0">
                <a:solidFill>
                  <a:schemeClr val="bg2">
                    <a:lumMod val="25000"/>
                  </a:schemeClr>
                </a:solidFill>
                <a:latin typeface="Palatino Linotype" panose="02040502050505030304" pitchFamily="18" charset="0"/>
                <a:cs typeface="Times New Roman" panose="02020603050405020304" pitchFamily="18" charset="0"/>
              </a:rPr>
              <a:t>Dehumidifier for all three levels</a:t>
            </a:r>
            <a:endParaRPr lang="en-US" sz="1200" dirty="0">
              <a:solidFill>
                <a:schemeClr val="bg2">
                  <a:lumMod val="25000"/>
                </a:schemeClr>
              </a:solidFill>
              <a:latin typeface="Palatino Linotype" panose="02040502050505030304" pitchFamily="18" charset="0"/>
              <a:cs typeface="Times New Roman" panose="02020603050405020304" pitchFamily="18" charset="0"/>
            </a:endParaRPr>
          </a:p>
        </p:txBody>
      </p:sp>
      <p:pic>
        <p:nvPicPr>
          <p:cNvPr id="15" name="Picture 14"/>
          <p:cNvPicPr>
            <a:picLocks/>
          </p:cNvPicPr>
          <p:nvPr/>
        </p:nvPicPr>
        <p:blipFill>
          <a:blip r:embed="rId4" cstate="print">
            <a:extLst>
              <a:ext uri="{28A0092B-C50C-407E-A947-70E740481C1C}">
                <a14:useLocalDpi xmlns:a14="http://schemas.microsoft.com/office/drawing/2010/main" val="0"/>
              </a:ext>
            </a:extLst>
          </a:blip>
          <a:stretch>
            <a:fillRect/>
          </a:stretch>
        </p:blipFill>
        <p:spPr>
          <a:xfrm>
            <a:off x="-3432" y="5377180"/>
            <a:ext cx="1828800" cy="1216152"/>
          </a:xfrm>
          <a:prstGeom prst="rect">
            <a:avLst/>
          </a:prstGeom>
        </p:spPr>
      </p:pic>
      <p:pic>
        <p:nvPicPr>
          <p:cNvPr id="16" name="Picture 15"/>
          <p:cNvPicPr>
            <a:picLocks/>
          </p:cNvPicPr>
          <p:nvPr/>
        </p:nvPicPr>
        <p:blipFill>
          <a:blip r:embed="rId5" cstate="print">
            <a:extLst>
              <a:ext uri="{28A0092B-C50C-407E-A947-70E740481C1C}">
                <a14:useLocalDpi xmlns:a14="http://schemas.microsoft.com/office/drawing/2010/main" val="0"/>
              </a:ext>
            </a:extLst>
          </a:blip>
          <a:stretch>
            <a:fillRect/>
          </a:stretch>
        </p:blipFill>
        <p:spPr>
          <a:xfrm>
            <a:off x="-3432" y="9612376"/>
            <a:ext cx="1828800" cy="1216152"/>
          </a:xfrm>
          <a:prstGeom prst="rect">
            <a:avLst/>
          </a:prstGeom>
        </p:spPr>
      </p:pic>
      <p:pic>
        <p:nvPicPr>
          <p:cNvPr id="17" name="Picture 16"/>
          <p:cNvPicPr>
            <a:picLocks/>
          </p:cNvPicPr>
          <p:nvPr/>
        </p:nvPicPr>
        <p:blipFill>
          <a:blip r:embed="rId6" cstate="print">
            <a:extLst>
              <a:ext uri="{28A0092B-C50C-407E-A947-70E740481C1C}">
                <a14:useLocalDpi xmlns:a14="http://schemas.microsoft.com/office/drawing/2010/main" val="0"/>
              </a:ext>
            </a:extLst>
          </a:blip>
          <a:stretch>
            <a:fillRect/>
          </a:stretch>
        </p:blipFill>
        <p:spPr>
          <a:xfrm>
            <a:off x="5945886" y="8200644"/>
            <a:ext cx="1828800" cy="1216152"/>
          </a:xfrm>
          <a:prstGeom prst="rect">
            <a:avLst/>
          </a:prstGeom>
        </p:spPr>
      </p:pic>
      <p:pic>
        <p:nvPicPr>
          <p:cNvPr id="18" name="Picture 17"/>
          <p:cNvPicPr>
            <a:picLocks/>
          </p:cNvPicPr>
          <p:nvPr/>
        </p:nvPicPr>
        <p:blipFill>
          <a:blip r:embed="rId7" cstate="print">
            <a:extLst>
              <a:ext uri="{28A0092B-C50C-407E-A947-70E740481C1C}">
                <a14:useLocalDpi xmlns:a14="http://schemas.microsoft.com/office/drawing/2010/main" val="0"/>
              </a:ext>
            </a:extLst>
          </a:blip>
          <a:stretch>
            <a:fillRect/>
          </a:stretch>
        </p:blipFill>
        <p:spPr>
          <a:xfrm>
            <a:off x="5945886" y="9612376"/>
            <a:ext cx="1828800" cy="1216152"/>
          </a:xfrm>
          <a:prstGeom prst="rect">
            <a:avLst/>
          </a:prstGeom>
        </p:spPr>
      </p:pic>
      <p:pic>
        <p:nvPicPr>
          <p:cNvPr id="13" name="Picture 12"/>
          <p:cNvPicPr>
            <a:picLocks/>
          </p:cNvPicPr>
          <p:nvPr/>
        </p:nvPicPr>
        <p:blipFill>
          <a:blip r:embed="rId8" cstate="print">
            <a:extLst>
              <a:ext uri="{28A0092B-C50C-407E-A947-70E740481C1C}">
                <a14:useLocalDpi xmlns:a14="http://schemas.microsoft.com/office/drawing/2010/main" val="0"/>
              </a:ext>
            </a:extLst>
          </a:blip>
          <a:stretch>
            <a:fillRect/>
          </a:stretch>
        </p:blipFill>
        <p:spPr>
          <a:xfrm>
            <a:off x="-3432" y="8200644"/>
            <a:ext cx="1828800" cy="1216152"/>
          </a:xfrm>
          <a:prstGeom prst="rect">
            <a:avLst/>
          </a:prstGeom>
        </p:spPr>
      </p:pic>
      <p:pic>
        <p:nvPicPr>
          <p:cNvPr id="14" name="Picture 13"/>
          <p:cNvPicPr>
            <a:picLocks/>
          </p:cNvPicPr>
          <p:nvPr/>
        </p:nvPicPr>
        <p:blipFill>
          <a:blip r:embed="rId9" cstate="print">
            <a:extLst>
              <a:ext uri="{28A0092B-C50C-407E-A947-70E740481C1C}">
                <a14:useLocalDpi xmlns:a14="http://schemas.microsoft.com/office/drawing/2010/main" val="0"/>
              </a:ext>
            </a:extLst>
          </a:blip>
          <a:stretch>
            <a:fillRect/>
          </a:stretch>
        </p:blipFill>
        <p:spPr>
          <a:xfrm>
            <a:off x="5945886" y="11024108"/>
            <a:ext cx="1828800" cy="1216152"/>
          </a:xfrm>
          <a:prstGeom prst="rect">
            <a:avLst/>
          </a:prstGeom>
        </p:spPr>
      </p:pic>
      <p:pic>
        <p:nvPicPr>
          <p:cNvPr id="19" name="Picture 18"/>
          <p:cNvPicPr>
            <a:picLocks/>
          </p:cNvPicPr>
          <p:nvPr/>
        </p:nvPicPr>
        <p:blipFill>
          <a:blip r:embed="rId10" cstate="print">
            <a:extLst>
              <a:ext uri="{28A0092B-C50C-407E-A947-70E740481C1C}">
                <a14:useLocalDpi xmlns:a14="http://schemas.microsoft.com/office/drawing/2010/main" val="0"/>
              </a:ext>
            </a:extLst>
          </a:blip>
          <a:stretch>
            <a:fillRect/>
          </a:stretch>
        </p:blipFill>
        <p:spPr>
          <a:xfrm>
            <a:off x="5945886" y="5377180"/>
            <a:ext cx="1828800" cy="1216152"/>
          </a:xfrm>
          <a:prstGeom prst="rect">
            <a:avLst/>
          </a:prstGeom>
        </p:spPr>
      </p:pic>
      <p:pic>
        <p:nvPicPr>
          <p:cNvPr id="20" name="Picture 19"/>
          <p:cNvPicPr>
            <a:picLocks/>
          </p:cNvPicPr>
          <p:nvPr/>
        </p:nvPicPr>
        <p:blipFill>
          <a:blip r:embed="rId11" cstate="print">
            <a:extLst>
              <a:ext uri="{28A0092B-C50C-407E-A947-70E740481C1C}">
                <a14:useLocalDpi xmlns:a14="http://schemas.microsoft.com/office/drawing/2010/main" val="0"/>
              </a:ext>
            </a:extLst>
          </a:blip>
          <a:stretch>
            <a:fillRect/>
          </a:stretch>
        </p:blipFill>
        <p:spPr>
          <a:xfrm>
            <a:off x="-3432" y="11024108"/>
            <a:ext cx="1828800" cy="1216152"/>
          </a:xfrm>
          <a:prstGeom prst="rect">
            <a:avLst/>
          </a:prstGeom>
        </p:spPr>
      </p:pic>
      <p:pic>
        <p:nvPicPr>
          <p:cNvPr id="21" name="Picture 20"/>
          <p:cNvPicPr>
            <a:picLocks/>
          </p:cNvPicPr>
          <p:nvPr/>
        </p:nvPicPr>
        <p:blipFill>
          <a:blip r:embed="rId12" cstate="print">
            <a:extLst>
              <a:ext uri="{28A0092B-C50C-407E-A947-70E740481C1C}">
                <a14:useLocalDpi xmlns:a14="http://schemas.microsoft.com/office/drawing/2010/main" val="0"/>
              </a:ext>
            </a:extLst>
          </a:blip>
          <a:stretch>
            <a:fillRect/>
          </a:stretch>
        </p:blipFill>
        <p:spPr>
          <a:xfrm>
            <a:off x="-3432" y="6788912"/>
            <a:ext cx="1828800" cy="1216152"/>
          </a:xfrm>
          <a:prstGeom prst="rect">
            <a:avLst/>
          </a:prstGeom>
        </p:spPr>
      </p:pic>
      <p:pic>
        <p:nvPicPr>
          <p:cNvPr id="22" name="Picture 21"/>
          <p:cNvPicPr>
            <a:picLocks/>
          </p:cNvPicPr>
          <p:nvPr/>
        </p:nvPicPr>
        <p:blipFill>
          <a:blip r:embed="rId13" cstate="print">
            <a:extLst>
              <a:ext uri="{28A0092B-C50C-407E-A947-70E740481C1C}">
                <a14:useLocalDpi xmlns:a14="http://schemas.microsoft.com/office/drawing/2010/main" val="0"/>
              </a:ext>
            </a:extLst>
          </a:blip>
          <a:stretch>
            <a:fillRect/>
          </a:stretch>
        </p:blipFill>
        <p:spPr>
          <a:xfrm>
            <a:off x="5945886" y="6788912"/>
            <a:ext cx="1828800" cy="1216152"/>
          </a:xfrm>
          <a:prstGeom prst="rect">
            <a:avLst/>
          </a:prstGeom>
        </p:spPr>
      </p:pic>
    </p:spTree>
    <p:extLst>
      <p:ext uri="{BB962C8B-B14F-4D97-AF65-F5344CB8AC3E}">
        <p14:creationId xmlns:p14="http://schemas.microsoft.com/office/powerpoint/2010/main" val="218805521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336</TotalTime>
  <Words>356</Words>
  <Application>Microsoft Office PowerPoint</Application>
  <PresentationFormat>Custom</PresentationFormat>
  <Paragraphs>24</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Palatino Linotype</vt:lpstr>
      <vt:lpstr>Times New Roman</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38</cp:revision>
  <dcterms:created xsi:type="dcterms:W3CDTF">2006-08-16T00:00:00Z</dcterms:created>
  <dcterms:modified xsi:type="dcterms:W3CDTF">2018-02-28T21:23:31Z</dcterms:modified>
</cp:coreProperties>
</file>