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5/18/2018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nat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2449 Darts Cove Way</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Mount Pleasant, SC 29466 ~ MLS# 17031733 ~ $699,000</a:t>
            </a:r>
          </a:p>
        </p:txBody>
      </p:sp>
      <p:sp>
        <p:nvSpPr>
          <p:cNvPr id="5" name="Rectangle 4"/>
          <p:cNvSpPr/>
          <p:nvPr/>
        </p:nvSpPr>
        <p:spPr>
          <a:xfrm>
            <a:off x="0" y="132546"/>
            <a:ext cx="7772400" cy="830997"/>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 in Dunes West!</a:t>
            </a:r>
            <a:b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New A/C Units With Nest Controllers PLUS a 10 Year Warranty</a:t>
            </a:r>
            <a:endPar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0" y="5377180"/>
            <a:ext cx="4114800" cy="6924973"/>
          </a:xfrm>
          <a:prstGeom prst="rect">
            <a:avLst/>
          </a:prstGeom>
        </p:spPr>
        <p:txBody>
          <a:bodyPr wrap="square" numCol="1" anchor="ctr">
            <a:spAutoFit/>
          </a:bodyPr>
          <a:lstStyle/>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Spacious and beautiful are two words that will continually come to mind when you view this stunning two story home in the gated community of Dunes West. The front yard, the back yard, the master bedroom, the finished space &amp; storage space on the third level, the three car garage, all these spaces are large! The welcoming front porch, the soaring ceilings in the 2 story family room with its floor to ceiling windows, the eat-in kitchen, formal dining room &amp; first floor guest suite are all beautiful components of this house that make it a home &amp; provide you with several WOW moments when touring the residence. It'll be very easy to envision family &amp; friends comfortably gathering here. Don't forget to take advantage of the community's world class amenities that make home seem like vacation!</a:t>
            </a:r>
          </a:p>
          <a:p>
            <a:pPr algn="ctr"/>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0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Hardwood floors and crown molding </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Two-story foyer</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Spacious kitchen has stainless steel KitchenAid appliances, abundant counter and cabinet space, a tile backsplash, a custom pantry, breakfast bar and a lovely eat-in area with access to the screened-in porch </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Family room has a fireplace and built-ins and 18 foot windows</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First floor bedroom with </a:t>
            </a:r>
            <a:r>
              <a:rPr lang="en-US" sz="1000" dirty="0" err="1">
                <a:solidFill>
                  <a:schemeClr val="bg2">
                    <a:lumMod val="25000"/>
                  </a:schemeClr>
                </a:solidFill>
                <a:latin typeface="Palatino Linotype" panose="02040502050505030304" pitchFamily="18" charset="0"/>
                <a:cs typeface="Times New Roman" panose="02020603050405020304" pitchFamily="18" charset="0"/>
              </a:rPr>
              <a:t>en</a:t>
            </a:r>
            <a:r>
              <a:rPr lang="en-US" sz="1000" dirty="0">
                <a:solidFill>
                  <a:schemeClr val="bg2">
                    <a:lumMod val="25000"/>
                  </a:schemeClr>
                </a:solidFill>
                <a:latin typeface="Palatino Linotype" panose="02040502050505030304" pitchFamily="18" charset="0"/>
                <a:cs typeface="Times New Roman" panose="02020603050405020304" pitchFamily="18" charset="0"/>
              </a:rPr>
              <a:t> suite bath</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Library with built-in shelving</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Formal living room</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Dining room with tray ceiling and </a:t>
            </a:r>
            <a:r>
              <a:rPr lang="en-US" sz="1000" dirty="0" err="1">
                <a:solidFill>
                  <a:schemeClr val="bg2">
                    <a:lumMod val="25000"/>
                  </a:schemeClr>
                </a:solidFill>
                <a:latin typeface="Palatino Linotype" panose="02040502050505030304" pitchFamily="18" charset="0"/>
                <a:cs typeface="Times New Roman" panose="02020603050405020304" pitchFamily="18" charset="0"/>
              </a:rPr>
              <a:t>wainscotting</a:t>
            </a:r>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Master bedroom has a double-door entry, tray ceilings, a seating area, two walk-in closets and </a:t>
            </a:r>
            <a:r>
              <a:rPr lang="en-US" sz="1000" dirty="0" err="1">
                <a:solidFill>
                  <a:schemeClr val="bg2">
                    <a:lumMod val="25000"/>
                  </a:schemeClr>
                </a:solidFill>
                <a:latin typeface="Palatino Linotype" panose="02040502050505030304" pitchFamily="18" charset="0"/>
                <a:cs typeface="Times New Roman" panose="02020603050405020304" pitchFamily="18" charset="0"/>
              </a:rPr>
              <a:t>en</a:t>
            </a:r>
            <a:r>
              <a:rPr lang="en-US" sz="1000" dirty="0">
                <a:solidFill>
                  <a:schemeClr val="bg2">
                    <a:lumMod val="25000"/>
                  </a:schemeClr>
                </a:solidFill>
                <a:latin typeface="Palatino Linotype" panose="02040502050505030304" pitchFamily="18" charset="0"/>
                <a:cs typeface="Times New Roman" panose="02020603050405020304" pitchFamily="18" charset="0"/>
              </a:rPr>
              <a:t>-suite bath with dual vanities, and Jacuzzi tub and walk-in shower</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Loft with built-in desk and shelving on second floor</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Three bedrooms with </a:t>
            </a:r>
            <a:r>
              <a:rPr lang="en-US" sz="1000" dirty="0" err="1">
                <a:solidFill>
                  <a:schemeClr val="bg2">
                    <a:lumMod val="25000"/>
                  </a:schemeClr>
                </a:solidFill>
                <a:latin typeface="Palatino Linotype" panose="02040502050505030304" pitchFamily="18" charset="0"/>
                <a:cs typeface="Times New Roman" panose="02020603050405020304" pitchFamily="18" charset="0"/>
              </a:rPr>
              <a:t>en</a:t>
            </a:r>
            <a:r>
              <a:rPr lang="en-US" sz="1000" dirty="0">
                <a:solidFill>
                  <a:schemeClr val="bg2">
                    <a:lumMod val="25000"/>
                  </a:schemeClr>
                </a:solidFill>
                <a:latin typeface="Palatino Linotype" panose="02040502050505030304" pitchFamily="18" charset="0"/>
                <a:cs typeface="Times New Roman" panose="02020603050405020304" pitchFamily="18" charset="0"/>
              </a:rPr>
              <a:t> suite bathrooms are located on the second floor</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Second floor laundry room</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Third floor has a large finished space, and the attic space could potentially be expanded </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New A/C units now with Nest controllers and a 10 year warranty</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35 windows for lots of natural light, and each door, window and transom has custom UV coatings for UV protections and increased energy efficiency </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Insulated garage doors</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Private and spacious backyard</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Dehumidifier for all three levels</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9612376"/>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43600"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3600"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11024108"/>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5377180"/>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11024108"/>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0"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3600" y="6788912"/>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372</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2018-05-18T12:40:12Z</dcterms:modified>
</cp:coreProperties>
</file>