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te@mattoneillteam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2694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31224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2449 Darts Cove Way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17031733 ~ $675,000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9907" y="153110"/>
            <a:ext cx="201369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Spacious &amp;</a:t>
            </a:r>
          </a:p>
          <a:p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Beautiful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781504"/>
            <a:ext cx="7772400" cy="1631216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two story home in the gated community of Dunes West. The front yard, the back yard, the master bedroom, the finished space &amp; storage space on the third level, the three car garage, all these spaces are large! It'll be very easy to envision family &amp; friends comfortably gathering </a:t>
            </a:r>
            <a:r>
              <a:rPr lang="en-US" sz="200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here.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577" y="7924800"/>
            <a:ext cx="2495247" cy="16634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153" y="7924800"/>
            <a:ext cx="2495247" cy="166349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4800"/>
            <a:ext cx="2495247" cy="166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80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2018-12-11T16:19:48Z</dcterms:modified>
</cp:coreProperties>
</file>