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2.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698" y="13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3/22/2017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1485" y="573404"/>
            <a:ext cx="3306127" cy="4408171"/>
          </a:xfrm>
          <a:prstGeom prst="rect">
            <a:avLst/>
          </a:prstGeom>
        </p:spPr>
      </p:pic>
      <p:sp>
        <p:nvSpPr>
          <p:cNvPr id="3" name="Subtitle 2"/>
          <p:cNvSpPr>
            <a:spLocks noGrp="1"/>
          </p:cNvSpPr>
          <p:nvPr>
            <p:ph type="subTitle" idx="1"/>
          </p:nvPr>
        </p:nvSpPr>
        <p:spPr>
          <a:xfrm>
            <a:off x="0" y="4343400"/>
            <a:ext cx="6858000" cy="1066800"/>
          </a:xfrm>
        </p:spPr>
        <p:txBody>
          <a:bodyPr anchor="t">
            <a:noAutofit/>
          </a:bodyPr>
          <a:lstStyle/>
          <a:p>
            <a:r>
              <a:rPr lang="en-US" b="1" dirty="0">
                <a:solidFill>
                  <a:schemeClr val="bg1"/>
                </a:solidFill>
                <a:latin typeface="Gabriola" panose="04040605051002020D02" pitchFamily="82" charset="0"/>
              </a:rPr>
              <a:t>244 Dunning Road</a:t>
            </a:r>
          </a:p>
          <a:p>
            <a:r>
              <a:rPr lang="en-US" sz="2400" dirty="0">
                <a:ln>
                  <a:solidFill>
                    <a:schemeClr val="bg2">
                      <a:lumMod val="25000"/>
                    </a:schemeClr>
                  </a:solidFill>
                </a:ln>
                <a:solidFill>
                  <a:schemeClr val="bg2">
                    <a:lumMod val="50000"/>
                  </a:schemeClr>
                </a:solidFill>
                <a:latin typeface="Gabriola" panose="04040605051002020D02" pitchFamily="82" charset="0"/>
              </a:rPr>
              <a:t>Summerville, SC 29486 ~ MLS# 17005231 ~ $225,000</a:t>
            </a:r>
          </a:p>
        </p:txBody>
      </p:sp>
      <p:sp>
        <p:nvSpPr>
          <p:cNvPr id="11" name="Rectangle 10"/>
          <p:cNvSpPr/>
          <p:nvPr/>
        </p:nvSpPr>
        <p:spPr>
          <a:xfrm>
            <a:off x="-4452" y="5470148"/>
            <a:ext cx="6858000" cy="1785104"/>
          </a:xfrm>
          <a:prstGeom prst="rect">
            <a:avLst/>
          </a:prstGeom>
        </p:spPr>
        <p:txBody>
          <a:bodyPr wrap="square">
            <a:spAutoFit/>
          </a:bodyPr>
          <a:lstStyle/>
          <a:p>
            <a:pPr algn="ctr"/>
            <a:r>
              <a:rPr lang="en-US" sz="1100" dirty="0"/>
              <a:t>Great traditional home with a full front porch situated on a large well maintained corner lot. Enter from the foyer to a flowing floor plan opening to a large family room with fireplace, adjoining to the formal dining. All stainless steel appliances in the over sized kitchen with separate eating area, it also offers a pass through to the family room. Enjoy the large back yard with a patio and privacy fence. The downstairs is completed with a laundry room and a powder room. Upstairs offers a center hall floor plan with a loft/nook area. The large master bedroom and bath offers a walk in closet and separate garden tub and shower. There are two other generous sized bedrooms and an enormous FROG that can be used as the fourth bedroom (has deep storage space, no closet). The Frog offers great flexibility for a bedroom, office, second family room, exercise room etc... Lots of closet and storage space throughout. Centrally located with easy access to I-26 and Hwy 176, Historic downtown Summerville, shopping, dining and entertainment. A must see!</a:t>
            </a:r>
          </a:p>
        </p:txBody>
      </p:sp>
      <p:sp>
        <p:nvSpPr>
          <p:cNvPr id="17" name="Rectangle 16"/>
          <p:cNvSpPr/>
          <p:nvPr/>
        </p:nvSpPr>
        <p:spPr>
          <a:xfrm>
            <a:off x="487680" y="8383973"/>
            <a:ext cx="6370319" cy="761747"/>
          </a:xfrm>
          <a:prstGeom prst="rect">
            <a:avLst/>
          </a:prstGeom>
        </p:spPr>
        <p:txBody>
          <a:bodyPr wrap="square">
            <a:spAutoFit/>
          </a:bodyPr>
          <a:lstStyle/>
          <a:p>
            <a:pPr algn="r"/>
            <a:r>
              <a:rPr lang="en-US" sz="1200" b="1" dirty="0"/>
              <a:t>Jacqui Swain</a:t>
            </a:r>
          </a:p>
          <a:p>
            <a:pPr algn="r"/>
            <a:r>
              <a:rPr lang="en-US" sz="1000" dirty="0"/>
              <a:t>O (843) 871-1710 | M (843) 295-9484</a:t>
            </a:r>
          </a:p>
          <a:p>
            <a:pPr algn="r"/>
            <a:r>
              <a:rPr lang="en-US" sz="1000" dirty="0"/>
              <a:t>jacquiswainc21@gmail.com</a:t>
            </a:r>
          </a:p>
          <a:p>
            <a:pPr algn="r"/>
            <a:r>
              <a:rPr lang="en-US" sz="1000" dirty="0"/>
              <a:t>www.JacquiSwain.c21.com</a:t>
            </a:r>
            <a:endParaRPr lang="en-US" sz="800" dirty="0"/>
          </a:p>
        </p:txBody>
      </p:sp>
      <p:pic>
        <p:nvPicPr>
          <p:cNvPr id="1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474769" y="8534400"/>
            <a:ext cx="1899558" cy="457200"/>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18"/>
          <p:cNvSpPr/>
          <p:nvPr/>
        </p:nvSpPr>
        <p:spPr>
          <a:xfrm>
            <a:off x="1710048" y="8961054"/>
            <a:ext cx="3429000" cy="184666"/>
          </a:xfrm>
          <a:prstGeom prst="rect">
            <a:avLst/>
          </a:prstGeom>
        </p:spPr>
        <p:txBody>
          <a:bodyPr>
            <a:spAutoFit/>
          </a:bodyPr>
          <a:lstStyle/>
          <a:p>
            <a:pPr algn="ctr"/>
            <a:r>
              <a:rPr lang="en-US" sz="600" dirty="0"/>
              <a:t>Century 21 Expert Advisors | 100 Seven Oaks Lane | Summerville, SC 29485</a:t>
            </a:r>
          </a:p>
        </p:txBody>
      </p:sp>
      <p:sp>
        <p:nvSpPr>
          <p:cNvPr id="15" name="Rectangle 14"/>
          <p:cNvSpPr/>
          <p:nvPr/>
        </p:nvSpPr>
        <p:spPr>
          <a:xfrm>
            <a:off x="-4452" y="-13240"/>
            <a:ext cx="6858000" cy="584775"/>
          </a:xfrm>
          <a:prstGeom prst="rect">
            <a:avLst/>
          </a:prstGeom>
          <a:noFill/>
          <a:effectLst/>
        </p:spPr>
        <p:txBody>
          <a:bodyPr wrap="square" anchor="t">
            <a:spAutoFit/>
          </a:bodyPr>
          <a:lstStyle/>
          <a:p>
            <a:pPr algn="ctr"/>
            <a:r>
              <a:rPr lang="en-US" sz="3200" b="1" dirty="0">
                <a:solidFill>
                  <a:srgbClr val="FF0000"/>
                </a:solidFill>
                <a:effectLst>
                  <a:outerShdw blurRad="50800" dist="38100" dir="5400000" algn="t" rotWithShape="0">
                    <a:prstClr val="black">
                      <a:alpha val="40000"/>
                    </a:prstClr>
                  </a:outerShdw>
                </a:effectLst>
                <a:latin typeface="Gabriola" panose="04040605051002020D02" pitchFamily="82" charset="0"/>
              </a:rPr>
              <a:t>Just Reduced in Berkeley Commons</a:t>
            </a:r>
          </a:p>
        </p:txBody>
      </p:sp>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40379" y="7315200"/>
            <a:ext cx="777240" cy="1036320"/>
          </a:xfrm>
          <a:prstGeom prst="rect">
            <a:avLst/>
          </a:prstGeom>
        </p:spPr>
      </p:pic>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20190" y="7315200"/>
            <a:ext cx="1381760" cy="1036320"/>
          </a:xfrm>
          <a:prstGeom prst="rect">
            <a:avLst/>
          </a:prstGeom>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 y="7315200"/>
            <a:ext cx="1381760" cy="1036320"/>
          </a:xfrm>
          <a:prstGeom prst="rect">
            <a:avLst/>
          </a:prstGeom>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476239" y="7315200"/>
            <a:ext cx="1381760" cy="1036320"/>
          </a:xfrm>
          <a:prstGeom prst="rect">
            <a:avLst/>
          </a:prstGeom>
        </p:spPr>
      </p:pic>
      <p:pic>
        <p:nvPicPr>
          <p:cNvPr id="34" name="Picture 3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956048" y="7315200"/>
            <a:ext cx="1381760" cy="1036320"/>
          </a:xfrm>
          <a:prstGeom prst="rect">
            <a:avLst/>
          </a:prstGeom>
        </p:spPr>
      </p:pic>
      <p:pic>
        <p:nvPicPr>
          <p:cNvPr id="8" name="Picture 7"/>
          <p:cNvPicPr>
            <a:picLocks noChangeAspect="1"/>
          </p:cNvPicPr>
          <p:nvPr/>
        </p:nvPicPr>
        <p:blipFill rotWithShape="1">
          <a:blip r:embed="rId9" cstate="print">
            <a:extLst>
              <a:ext uri="{28A0092B-C50C-407E-A947-70E740481C1C}">
                <a14:useLocalDpi xmlns:a14="http://schemas.microsoft.com/office/drawing/2010/main" val="0"/>
              </a:ext>
            </a:extLst>
          </a:blip>
          <a:srcRect l="14287" t="18347" r="7142"/>
          <a:stretch/>
        </p:blipFill>
        <p:spPr>
          <a:xfrm>
            <a:off x="-8903" y="8435789"/>
            <a:ext cx="838200" cy="709931"/>
          </a:xfrm>
          <a:prstGeom prst="rect">
            <a:avLst/>
          </a:prstGeom>
        </p:spPr>
      </p:pic>
    </p:spTree>
    <p:extLst>
      <p:ext uri="{BB962C8B-B14F-4D97-AF65-F5344CB8AC3E}">
        <p14:creationId xmlns:p14="http://schemas.microsoft.com/office/powerpoint/2010/main" val="20155506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249</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Gabriola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Stono Ferry Retreat</dc:title>
  <dc:creator>CVH360</dc:creator>
  <cp:lastModifiedBy>A. Thomas Price</cp:lastModifiedBy>
  <cp:revision>14</cp:revision>
  <dcterms:created xsi:type="dcterms:W3CDTF">2006-08-16T00:00:00Z</dcterms:created>
  <dcterms:modified xsi:type="dcterms:W3CDTF">2017-03-22T19:19:37Z</dcterms:modified>
</cp:coreProperties>
</file>