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1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9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04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33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34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04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00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95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98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39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7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28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44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0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16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0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6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000998" cy="1470025"/>
          </a:xfrm>
          <a:noFill/>
        </p:spPr>
        <p:txBody>
          <a:bodyPr anchor="t">
            <a:normAutofit/>
          </a:bodyPr>
          <a:lstStyle/>
          <a:p>
            <a:r>
              <a:rPr lang="en-US" sz="24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Inviting Charleston Single-Style Home</a:t>
            </a:r>
            <a:endParaRPr lang="en-US" sz="24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768" y="3433601"/>
            <a:ext cx="7487230" cy="2271397"/>
          </a:xfrm>
        </p:spPr>
        <p:txBody>
          <a:bodyPr anchor="ctr">
            <a:no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This inviting Charleston Single-style home is nestled on a quiet </a:t>
            </a:r>
            <a:r>
              <a:rPr lang="en-US" sz="11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cul</a:t>
            </a:r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 de sac. The lot backs up to a wooded area, for added privacy. The extra-long driveway and detached garage give you plenty of space for parking and storage. The dual-piazzas welcome you home and are a great place for your rocking chairs. As you enter, you'll be greeted by 9-ft smooth ceilings and a spacious open floor plan, with lots of natural light. The formal dining room is perfect for entertaining and family dinners. The spacious first-floor master bedroom features a walk-in closet and a nice </a:t>
            </a:r>
            <a:r>
              <a:rPr lang="en-US" sz="11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en</a:t>
            </a:r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-suite, with a garden tub and a separate shower. The large upstairs loft, with outside access to the upstairs porch, would make an excellent game room or entertainment room. The screened-in back porch and fenced-in backyard will be perfect for grilling out, entertaining, or watching the kids play. You'll appreciate neighborhood amenities, including a community pool and play park. Conveniently located near shopping, dining, and the interstate. Come see your new home, today!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68" y="524727"/>
            <a:ext cx="3955208" cy="2966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858784"/>
            <a:ext cx="1142997" cy="85724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152702"/>
            <a:ext cx="1142996" cy="85724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9" y="3435136"/>
            <a:ext cx="1142997" cy="85724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8" y="2576352"/>
            <a:ext cx="1142999" cy="85724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9" y="1717568"/>
            <a:ext cx="1142997" cy="85724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1" y="0"/>
            <a:ext cx="1142997" cy="85724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1" y="4293920"/>
            <a:ext cx="1142997" cy="85724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4468976" y="524727"/>
            <a:ext cx="35320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244 Old Savannah </a:t>
            </a:r>
            <a:r>
              <a:rPr lang="en-US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Dr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Liberty Hall Plantation</a:t>
            </a:r>
          </a:p>
          <a:p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Goose Creek, SC 29445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68976" y="2514600"/>
            <a:ext cx="35320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MLS# 17026414</a:t>
            </a:r>
          </a:p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$249,900</a:t>
            </a:r>
          </a:p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4 Bed / 3½ Bath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9745792">
            <a:off x="-2083359" y="2098904"/>
            <a:ext cx="159050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" b="1" cap="none" spc="0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84000"/>
                    </a:prstClr>
                  </a:outerShdw>
                </a:effectLst>
                <a:latin typeface="Stencil" panose="040409050D0802020404" pitchFamily="82" charset="0"/>
              </a:rPr>
              <a:t>Open House Canceled!</a:t>
            </a:r>
          </a:p>
          <a:p>
            <a:pPr algn="ctr"/>
            <a:r>
              <a:rPr lang="en-US" sz="800" b="1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84000"/>
                    </a:prstClr>
                  </a:outerShdw>
                </a:effectLst>
                <a:latin typeface="Stencil" panose="040409050D0802020404" pitchFamily="82" charset="0"/>
              </a:rPr>
              <a:t>Under Contract In 3 Days!</a:t>
            </a:r>
            <a:endParaRPr lang="en-US" sz="800" b="1" cap="none" spc="0" dirty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84000"/>
                  </a:prstClr>
                </a:outerShdw>
              </a:effectLst>
              <a:latin typeface="Stencil" panose="040409050D0802020404" pitchFamily="8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571485"/>
            <a:ext cx="9143998" cy="21031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6553531"/>
            <a:ext cx="8000996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US" sz="1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Charleston Homes </a:t>
            </a:r>
            <a:r>
              <a:rPr lang="en-US" sz="1000" i="1" dirty="0">
                <a:solidFill>
                  <a:schemeClr val="bg1"/>
                </a:solidFill>
                <a:latin typeface="Trebuchet MS" panose="020B0603020202020204" pitchFamily="34" charset="0"/>
              </a:rPr>
              <a:t>· </a:t>
            </a:r>
            <a:r>
              <a:rPr lang="en-US" sz="1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597 Old Mt. Holly Road </a:t>
            </a:r>
            <a:r>
              <a:rPr lang="en-US" sz="1000" i="1" dirty="0">
                <a:solidFill>
                  <a:schemeClr val="bg1"/>
                </a:solidFill>
                <a:latin typeface="Trebuchet MS" panose="020B0603020202020204" pitchFamily="34" charset="0"/>
              </a:rPr>
              <a:t>· </a:t>
            </a:r>
            <a:r>
              <a:rPr lang="en-US" sz="1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Suite 301 </a:t>
            </a:r>
            <a:r>
              <a:rPr lang="en-US" sz="1000" i="1" dirty="0">
                <a:solidFill>
                  <a:schemeClr val="bg1"/>
                </a:solidFill>
                <a:latin typeface="Trebuchet MS" panose="020B0603020202020204" pitchFamily="34" charset="0"/>
              </a:rPr>
              <a:t>· </a:t>
            </a:r>
            <a:r>
              <a:rPr lang="en-US" sz="1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Goose Creek, SC 29445</a:t>
            </a:r>
            <a:endParaRPr lang="en-US" sz="1000" i="1" dirty="0">
              <a:solidFill>
                <a:schemeClr val="bg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8989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sp>
        <p:nvSpPr>
          <p:cNvPr id="25" name="Rectangle 24"/>
          <p:cNvSpPr/>
          <p:nvPr/>
        </p:nvSpPr>
        <p:spPr>
          <a:xfrm>
            <a:off x="849342" y="5739825"/>
            <a:ext cx="71516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843-532-3356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rPr>
              <a:t>·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conniesyouragent@gmail.com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2429"/>
            <a:ext cx="849342" cy="42537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6" y="5993319"/>
            <a:ext cx="1142995" cy="85724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703454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125</TotalTime>
  <Words>256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Century Gothic</vt:lpstr>
      <vt:lpstr>Stencil</vt:lpstr>
      <vt:lpstr>Trebuchet MS</vt:lpstr>
      <vt:lpstr>Wingdings 3</vt:lpstr>
      <vt:lpstr>Ion Boardroom</vt:lpstr>
      <vt:lpstr>Inviting Charleston Single-Style Home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$1,500 Agent Bonus!</dc:title>
  <dc:creator>CVH360</dc:creator>
  <cp:lastModifiedBy>A. Thomas Price</cp:lastModifiedBy>
  <cp:revision>41</cp:revision>
  <dcterms:created xsi:type="dcterms:W3CDTF">2006-08-16T00:00:00Z</dcterms:created>
  <dcterms:modified xsi:type="dcterms:W3CDTF">2017-10-17T14:27:23Z</dcterms:modified>
</cp:coreProperties>
</file>