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2742" y="126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970" y="-5665"/>
            <a:ext cx="7315042" cy="4861529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6366035"/>
            <a:ext cx="5406228" cy="2555005"/>
          </a:xfrm>
        </p:spPr>
        <p:txBody>
          <a:bodyPr anchor="ctr">
            <a:noAutofit/>
          </a:bodyPr>
          <a:lstStyle/>
          <a:p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This inviting Charleston Single-style home is nestled on a quiet </a:t>
            </a:r>
            <a:r>
              <a:rPr lang="en-US" sz="11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cul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de sac. The lot backs up to a wooded area, for added privacy. The extra-long driveway and detached garage give you plenty of space for parking and storage. The dual-piazzas welcome you home and are a great place for your rocking chairs. As you enter, you'll be greeted by 9-ft smooth ceilings and a spacious open floor plan, with lots of natural light. The formal dining room is perfect for entertaining and family dinners</a:t>
            </a:r>
            <a:r>
              <a:rPr lang="en-US" sz="11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. </a:t>
            </a:r>
          </a:p>
          <a:p>
            <a:r>
              <a:rPr lang="en-US" sz="11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The 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spacious first-floor master bedroom features a walk-in closet and a nice </a:t>
            </a:r>
            <a:r>
              <a:rPr lang="en-US" sz="11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en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-suite, with a garden tub and a separate shower. The large upstairs loft, with outside access to the upstairs porch, would make an excellent game room or entertainment room. The screened-in back porch and fenced-in backyard will be perfect for grilling out, entertaining, or watching the kids play. You'll appreciate neighborhood amenities, including a community pool and play park. Conveniently located near shopping, dining, and the interstate. Come see your new home, today!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9198114"/>
            <a:ext cx="7315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2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2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conniesyouragent@gmail.com</a:t>
            </a:r>
            <a:endParaRPr lang="en-US" sz="105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7315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600" b="1" dirty="0">
                <a:ln w="3175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eestyle Script" panose="030804020302050B0404" pitchFamily="66" charset="0"/>
              </a:rPr>
              <a:t>Inviting Charleston Single</a:t>
            </a:r>
          </a:p>
          <a:p>
            <a:pPr algn="r"/>
            <a:r>
              <a:rPr lang="en-US" sz="3600" b="1" dirty="0">
                <a:ln w="3175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eestyle Script" panose="030804020302050B0404" pitchFamily="66" charset="0"/>
              </a:rPr>
              <a:t>On A Cul-de-sac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941351"/>
            <a:ext cx="5402260" cy="1424684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244 Old Savannah Drive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Liberty Hall Plantation :: Goose Creek, SC 29445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17026414 :: </a:t>
            </a:r>
            <a:r>
              <a:rPr lang="en-US" sz="1800" b="0" cap="none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$249,800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4 Bed / 3½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5400000">
            <a:off x="6630245" y="-890411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716896">
            <a:off x="6941501" y="-555080"/>
            <a:ext cx="1616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Just Reduced</a:t>
            </a:r>
            <a:b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$785,000!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3" y="5011201"/>
            <a:ext cx="1828397" cy="1215223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8" y="7721265"/>
            <a:ext cx="1827807" cy="1214788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1" y="6366160"/>
            <a:ext cx="1828598" cy="1215153"/>
          </a:xfrm>
          <a:prstGeom prst="rect">
            <a:avLst/>
          </a:prstGeom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9230337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9362150"/>
            <a:ext cx="850392" cy="42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322</TotalTime>
  <Words>230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244 Old Savannah Drive Liberty Hall Plantation :: Goose Creek, SC 29445 MLS# 17026414 :: $249,800 4 Bed / 3½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57</cp:revision>
  <dcterms:created xsi:type="dcterms:W3CDTF">2006-08-16T00:00:00Z</dcterms:created>
  <dcterms:modified xsi:type="dcterms:W3CDTF">2017-11-15T19:04:52Z</dcterms:modified>
</cp:coreProperties>
</file>