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374" y="-530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5/20/2024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937979405" TargetMode="External"/><Relationship Id="rId7" Type="http://schemas.openxmlformats.org/officeDocument/2006/relationships/image" Target="../media/image4.jpe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jerry-mattice-photography-llc.aryeo.com/videos/1cc5b145-4567-4abc-ab5a-f553b07bfd85"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995352" y="0"/>
            <a:ext cx="7299013" cy="486600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37237"/>
            <a:ext cx="5445882" cy="430887"/>
          </a:xfrm>
          <a:prstGeom prst="rect">
            <a:avLst/>
          </a:prstGeom>
        </p:spPr>
        <p:txBody>
          <a:bodyPr wrap="square" lIns="0" tIns="0" rIns="0" bIns="0" anchor="t">
            <a:spAutoFit/>
          </a:bodyPr>
          <a:lstStyle/>
          <a:p>
            <a:pPr algn="ctr"/>
            <a:r>
              <a:rPr lang="en-US" sz="1600" b="1" dirty="0">
                <a:solidFill>
                  <a:schemeClr val="bg1"/>
                </a:solidFill>
                <a:latin typeface="Century Gothic" panose="020B0502020202020204" pitchFamily="34" charset="0"/>
              </a:rPr>
              <a:t>$1500 AGENT BONUS &amp; $10,000 PRICE IMPROVEMENT</a:t>
            </a:r>
          </a:p>
          <a:p>
            <a:pPr algn="ctr"/>
            <a:r>
              <a:rPr lang="en-US" sz="1200" b="1" dirty="0">
                <a:solidFill>
                  <a:schemeClr val="bg1"/>
                </a:solidFill>
                <a:latin typeface="Century Gothic" panose="020B0502020202020204" pitchFamily="34" charset="0"/>
              </a:rPr>
              <a:t>3 Bed | 3 Bath | 2,725 SF</a:t>
            </a:r>
          </a:p>
        </p:txBody>
      </p:sp>
      <p:sp>
        <p:nvSpPr>
          <p:cNvPr id="2" name="Title 1"/>
          <p:cNvSpPr>
            <a:spLocks noGrp="1"/>
          </p:cNvSpPr>
          <p:nvPr>
            <p:ph type="ctrTitle"/>
          </p:nvPr>
        </p:nvSpPr>
        <p:spPr>
          <a:xfrm>
            <a:off x="1836018" y="4343400"/>
            <a:ext cx="5476800" cy="503391"/>
          </a:xfrm>
        </p:spPr>
        <p:txBody>
          <a:bodyPr anchor="ctr">
            <a:noAutofit/>
          </a:bodyPr>
          <a:lstStyle/>
          <a:p>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244 Tupelo Lake Drive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Plantation | Summerville, SC 29486 | MLS# 24010270 | $627,000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244 Tupelo Lake Drive, nestled in the serene Four Seasons community, where lakefront living meets comfort and elegance. This popular 3-Bedroom, 3-Bath Ibiza Loft Floorplan has it all, including an Office, Additional Storage Room, and Capacious Loft. As you step inside, the first thing you will notice is NO CARPET! This home has LVP flooring throughout, creating a seamless flow and easy maintenance. To your right is the Office, Guest Bedroom and Bathroom. It then opens up to a spacious and bright open Dining and Living Area. The heart of this home is the Gourmet Kitchen with a magnificent 12-foot granite island, perfect for culinary enthusiasts and entertaining guests alike. Also, to be noted is the double oven, upgraded tile backsplash, gas cooktop, and breakfast nook.</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Master Suite is a true Retreat with tray ceilings, a Spa-Like </a:t>
            </a:r>
            <a:r>
              <a:rPr lang="en-US" sz="90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-suite Bathroom to relax and rejuvenate in, and large, luxurious walk-in closet. Step into your dream laundry room - spacious, functional, and fun. Ample cabinets provide plenty of storage for all your essentials, keeping everything neatly organized. Travel upstairs to the super spacious Loft, with its own Guest Bedroom, Full Bathroom, and Living Space. One thing this home is not lacking is storage! Don't miss the Walk-In Storage Space above the Garage, which could also serve as a great workshop, sewing room, or even a 4th Bedroom! Additional upgrades to be noted are plantation shutters for elegance and privacy, a surround sound stereo system for premium entertainment, upgraded lighting and ceiling fans for comfort and energy efficiency, vinyl windows on the back porch for durability and easy maintenance, and meticulously upgraded landscaping for added curb appeal.</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 Also available is a $3000 Lender Credit from the Preferred Lender.</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Call for your showing today, this true gem of home a home will not last long!</a:t>
            </a:r>
          </a:p>
          <a:p>
            <a:pPr>
              <a:spcBef>
                <a:spcPts val="0"/>
              </a:spcBef>
            </a:pPr>
            <a:endParaRPr lang="en-US" sz="900" b="1" i="1" dirty="0">
              <a:solidFill>
                <a:srgbClr val="FF0000"/>
              </a:solidFill>
              <a:latin typeface="Century Gothic" panose="020B0502020202020204" pitchFamily="34" charset="0"/>
              <a:cs typeface="Microsoft Sans Serif" panose="020B0604020202020204" pitchFamily="34" charset="0"/>
            </a:endParaRPr>
          </a:p>
          <a:p>
            <a:pPr>
              <a:spcBef>
                <a:spcPts val="0"/>
              </a:spcBef>
            </a:pPr>
            <a:r>
              <a:rPr lang="en-US" sz="900" b="1" i="1">
                <a:solidFill>
                  <a:srgbClr val="FF0000"/>
                </a:solidFill>
                <a:latin typeface="Century Gothic" panose="020B0502020202020204" pitchFamily="34" charset="0"/>
                <a:cs typeface="Microsoft Sans Serif" panose="020B0604020202020204" pitchFamily="34" charset="0"/>
              </a:rPr>
              <a:t>*** $</a:t>
            </a:r>
            <a:r>
              <a:rPr lang="en-US" sz="900" b="1" i="1" dirty="0">
                <a:solidFill>
                  <a:srgbClr val="FF0000"/>
                </a:solidFill>
                <a:latin typeface="Century Gothic" panose="020B0502020202020204" pitchFamily="34" charset="0"/>
                <a:cs typeface="Microsoft Sans Serif" panose="020B0604020202020204" pitchFamily="34" charset="0"/>
              </a:rPr>
              <a:t>1500 Agent Bonus is with an acceptable offer </a:t>
            </a:r>
            <a:r>
              <a:rPr lang="en-US" sz="900" b="1" i="1">
                <a:solidFill>
                  <a:srgbClr val="FF0000"/>
                </a:solidFill>
                <a:latin typeface="Century Gothic" panose="020B0502020202020204" pitchFamily="34" charset="0"/>
                <a:cs typeface="Microsoft Sans Serif" panose="020B0604020202020204" pitchFamily="34" charset="0"/>
              </a:rPr>
              <a:t>by 6/1 ***</a:t>
            </a:r>
            <a:endParaRPr lang="en-US" sz="900" dirty="0">
              <a:solidFill>
                <a:srgbClr val="FF0000"/>
              </a:solidFill>
              <a:latin typeface="Century Gothic" panose="020B0502020202020204" pitchFamily="34" charset="0"/>
              <a:cs typeface="Microsoft Sans Serif" panose="020B0604020202020204" pitchFamily="34" charset="0"/>
            </a:endParaRPr>
          </a:p>
          <a:p>
            <a:pPr>
              <a:spcBef>
                <a:spcPts val="0"/>
              </a:spcBef>
            </a:pPr>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43" y="0"/>
            <a:ext cx="1833712" cy="1201874"/>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275" y="2424210"/>
            <a:ext cx="183585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3642906"/>
            <a:ext cx="1837204"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TotalTime>
  <Words>555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244 Tupelo Lake Drive Cane Bay Plantation | Summerville, SC 29486 | MLS# 24010270 | $627,000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2024-05-20T18:43:31Z</dcterms:modified>
</cp:coreProperties>
</file>