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/>
        </p:blipFill>
        <p:spPr bwMode="auto">
          <a:xfrm>
            <a:off x="171940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0"/>
            <a:ext cx="6500037" cy="5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SELLER OFFERING $15K BUYER INCENTIVE!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4561009"/>
            <a:ext cx="6500037" cy="5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244 </a:t>
            </a:r>
            <a:r>
              <a:rPr lang="en-US" altLang="en-US" b="1" dirty="0" err="1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Westbrooke</a:t>
            </a:r>
            <a:r>
              <a:rPr lang="en-US" altLang="en-US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 Road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Felder Creek | Summerville, SC 29486 | MLS# 24013925 | $374,899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498373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798050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99023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198698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621140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9674"/>
            <a:ext cx="1621140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99348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5198700"/>
            <a:ext cx="6459398" cy="38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Buyer can use incentive however they like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Pay closing costs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Buy down the rate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Get a rate as low as 5.75% with FHA financing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No money down options </a:t>
            </a:r>
            <a:r>
              <a:rPr lang="en-US" altLang="en-US" sz="150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with </a:t>
            </a:r>
            <a:br>
              <a:rPr lang="en-US" altLang="en-US" sz="150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</a:br>
            <a:r>
              <a:rPr lang="en-US" altLang="en-US" sz="150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VA </a:t>
            </a: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and USDA financing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Beautiful home with 4 bedrooms and 2.5 baths over 2500 sq ft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Best priced house in Felder Creek at $374,900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Move in ready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New roof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New LVP flooring and carpet throughout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New hot water heater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New appliances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Privacy fence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Easy commute with less than 1.5 miles to I-26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Close to restaurants, shopping and Cane Bay schools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Poppins ExtraLight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27</cp:revision>
  <dcterms:created xsi:type="dcterms:W3CDTF">2019-12-10T13:50:09Z</dcterms:created>
  <dcterms:modified xsi:type="dcterms:W3CDTF">2024-07-22T17:11:07Z</dcterms:modified>
</cp:coreProperties>
</file>