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00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9782"/>
            <a:ext cx="9144000" cy="668417"/>
          </a:xfrm>
        </p:spPr>
        <p:txBody>
          <a:bodyPr>
            <a:normAutofit fontScale="90000"/>
          </a:bodyPr>
          <a:lstStyle/>
          <a:p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must see!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66949"/>
            <a:ext cx="6352222" cy="4017943"/>
          </a:xfrm>
        </p:spPr>
        <p:txBody>
          <a:bodyPr anchor="ctr">
            <a:noAutofit/>
          </a:bodyPr>
          <a:lstStyle/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Custom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built home in quiet neighborhood on large wooded lot. </a:t>
            </a: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Hardi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plank siding. 17'x15' deck in the back. </a:t>
            </a: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Cedar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shake shingles on front porch with ceiling fans. </a:t>
            </a: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Hardwood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floors throughout. </a:t>
            </a: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Dark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Oak, Brazilian Cherry, and Bamboo. </a:t>
            </a: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Living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Room is very spacious with great natural lighting. </a:t>
            </a: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Stainless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steel appliances. </a:t>
            </a: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Kitchen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has tile. </a:t>
            </a: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Master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bedroom has 2 walk-in closets. </a:t>
            </a: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Master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bath has jetted tub and separate shower. </a:t>
            </a: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Lots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storage space.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14400"/>
            <a:ext cx="91440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2453 Taylor St</a:t>
            </a:r>
          </a:p>
          <a:p>
            <a:pPr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Liberty Park</a:t>
            </a:r>
          </a:p>
          <a:p>
            <a:pPr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Charleston, SC</a:t>
            </a:r>
          </a:p>
          <a:p>
            <a:pPr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1415514</a:t>
            </a:r>
          </a:p>
          <a:p>
            <a:pPr algn="ctr"/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$109,000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9783"/>
            <a:ext cx="2618422" cy="19638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362450"/>
            <a:ext cx="12192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314700"/>
            <a:ext cx="12192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314700"/>
            <a:ext cx="12192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410200"/>
            <a:ext cx="12192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66950"/>
            <a:ext cx="12192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4362450"/>
            <a:ext cx="12192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66950"/>
            <a:ext cx="12192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Rectangle 13"/>
          <p:cNvSpPr/>
          <p:nvPr/>
        </p:nvSpPr>
        <p:spPr>
          <a:xfrm>
            <a:off x="1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David </a:t>
            </a:r>
            <a:r>
              <a:rPr lang="en-US" sz="1600" dirty="0" smtClean="0"/>
              <a:t>Hickman | 843.505.0456 | davidisyouragent@gmail.com</a:t>
            </a:r>
            <a:r>
              <a:rPr lang="en-US" sz="1600" dirty="0"/>
              <a:t> | </a:t>
            </a:r>
            <a:r>
              <a:rPr lang="en-US" sz="1600" dirty="0" smtClean="0"/>
              <a:t>www.omnicarolinarealestate.com</a:t>
            </a:r>
          </a:p>
          <a:p>
            <a:pPr algn="ctr"/>
            <a:r>
              <a:rPr lang="en-US" sz="1200" dirty="0"/>
              <a:t>Omni Carolina Real </a:t>
            </a:r>
            <a:r>
              <a:rPr lang="en-US" sz="1200" dirty="0" smtClean="0"/>
              <a:t>Estate | </a:t>
            </a:r>
            <a:r>
              <a:rPr lang="en-US" sz="1200" dirty="0"/>
              <a:t>126 </a:t>
            </a:r>
            <a:r>
              <a:rPr lang="en-US" sz="1200" dirty="0" err="1"/>
              <a:t>Eston</a:t>
            </a:r>
            <a:r>
              <a:rPr lang="en-US" sz="1200" dirty="0"/>
              <a:t> </a:t>
            </a:r>
            <a:r>
              <a:rPr lang="en-US" sz="1200" dirty="0" smtClean="0"/>
              <a:t>Dr | </a:t>
            </a:r>
            <a:r>
              <a:rPr lang="en-US" sz="1200" dirty="0"/>
              <a:t>Goose Creek, SC 29445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178" y="169783"/>
            <a:ext cx="2618422" cy="19638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410200"/>
            <a:ext cx="1219200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4337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124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must see!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Reduced!</dc:title>
  <dc:creator>CVH360</dc:creator>
  <cp:lastModifiedBy>atp1313@gmail.com</cp:lastModifiedBy>
  <cp:revision>6</cp:revision>
  <dcterms:created xsi:type="dcterms:W3CDTF">2006-08-16T00:00:00Z</dcterms:created>
  <dcterms:modified xsi:type="dcterms:W3CDTF">2014-09-29T20:18:06Z</dcterms:modified>
</cp:coreProperties>
</file>