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02" y="-72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10/13/2023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2455 Draymohr Court</a:t>
            </a:r>
          </a:p>
          <a:p>
            <a:pPr algn="ctr"/>
            <a:r>
              <a:rPr lang="en-US" sz="2000" dirty="0">
                <a:solidFill>
                  <a:schemeClr val="bg2">
                    <a:lumMod val="50000"/>
                  </a:schemeClr>
                </a:solidFill>
                <a:latin typeface="Palatino Linotype" panose="02040502050505030304" pitchFamily="18" charset="0"/>
              </a:rPr>
              <a:t>Park West | Mount Pleasant, SC 29466 | MLS# 23022223 | $550,000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400800" cy="3912107"/>
          </a:xfrm>
        </p:spPr>
        <p:txBody>
          <a:bodyPr anchor="ctr">
            <a:noAutofit/>
          </a:bodyPr>
          <a:lstStyle/>
          <a:p>
            <a:r>
              <a:rPr lang="en-US" sz="850" dirty="0">
                <a:solidFill>
                  <a:schemeClr val="bg2">
                    <a:lumMod val="25000"/>
                  </a:schemeClr>
                </a:solidFill>
                <a:latin typeface="Palatino Linotype" panose="02040502050505030304" pitchFamily="18" charset="0"/>
                <a:cs typeface="Times New Roman" panose="02020603050405020304" pitchFamily="18" charset="0"/>
              </a:rPr>
              <a:t>Welcome to Keswick in Park West - where luxury living meets contemporary elegance. Nestled in the heart of this prestigious community, this beautiful townhouse exudes sophistication and charm. As you step inside, you'll be greeted by new LVP flooring and an abundance of natural light that bathes every corner, creating an inviting and airy ambiance. The family room, adorned with a cozy fireplace, provides the perfect setting to unwind after a long day. Large windows frame picturesque views of the meticulously landscaped backyard, bringing the outdoors in. The built-in shelving and cabinets add a touch of convenience and style. The seamless flow from the family room to the dining area and the stunning kitchen is ideal for both intimate dinners and entertaining guests.</a:t>
            </a:r>
          </a:p>
          <a:p>
            <a:endParaRPr lang="en-US" sz="850" dirty="0">
              <a:solidFill>
                <a:schemeClr val="bg2">
                  <a:lumMod val="25000"/>
                </a:schemeClr>
              </a:solidFill>
              <a:latin typeface="Palatino Linotype" panose="02040502050505030304" pitchFamily="18" charset="0"/>
              <a:cs typeface="Times New Roman" panose="02020603050405020304" pitchFamily="18" charset="0"/>
            </a:endParaRPr>
          </a:p>
          <a:p>
            <a:r>
              <a:rPr lang="en-US" sz="850" dirty="0">
                <a:solidFill>
                  <a:schemeClr val="bg2">
                    <a:lumMod val="25000"/>
                  </a:schemeClr>
                </a:solidFill>
                <a:latin typeface="Palatino Linotype" panose="02040502050505030304" pitchFamily="18" charset="0"/>
                <a:cs typeface="Times New Roman" panose="02020603050405020304" pitchFamily="18" charset="0"/>
              </a:rPr>
              <a:t>The newly updated kitchen is a masterpiece, boasting striking cabinetry that complements the gleaming quartz countertops and backsplash. New Cafe appliances including a range, dishwasher, and microwave gleam beneath the soft lighting, making every culinary endeavor a delight. A pantry ensures ample storage, while the farmhouse sink and island with a breakfast bar redefine functionality and elegance. The first floor offers versatility with a bedroom/flex space, providing options for a home office, guest room, or additional living area. A thoughtfully designed powder room completes the convenience of this level. Retreat to the upper floor, where the spacious owner's suite awaits. The walk-in closet caters to your storage needs, while the ensuite bath is a sanctuary of relaxation. Pamper yourself in the dual sink corner vanity, rejuvenate in the step-in shower, or indulge in a soothing soak in the luxurious tub.</a:t>
            </a:r>
          </a:p>
          <a:p>
            <a:endParaRPr lang="en-US" sz="850" dirty="0">
              <a:solidFill>
                <a:schemeClr val="bg2">
                  <a:lumMod val="25000"/>
                </a:schemeClr>
              </a:solidFill>
              <a:latin typeface="Palatino Linotype" panose="02040502050505030304" pitchFamily="18" charset="0"/>
              <a:cs typeface="Times New Roman" panose="02020603050405020304" pitchFamily="18" charset="0"/>
            </a:endParaRPr>
          </a:p>
          <a:p>
            <a:r>
              <a:rPr lang="en-US" sz="850" dirty="0">
                <a:solidFill>
                  <a:schemeClr val="bg2">
                    <a:lumMod val="25000"/>
                  </a:schemeClr>
                </a:solidFill>
                <a:latin typeface="Palatino Linotype" panose="02040502050505030304" pitchFamily="18" charset="0"/>
                <a:cs typeface="Times New Roman" panose="02020603050405020304" pitchFamily="18" charset="0"/>
              </a:rPr>
              <a:t>Two additional bedrooms offer comfort and style, with one bedroom featuring private access to a serene balcony. A full bathroom on this floor ensures that every family member or guest enjoys their own personal space. The stairway also features new seagrass carpeting. The outdoor haven is a true gem, surrounded by a fenced backyard adorned with mature trees that provide both shade and privacy. Whether you're enjoying a lazy afternoon on the roomy patio or taking in the serenity of the surroundings, this backyard offers a seamless blend of nature and comfort. Additional noteworthy features include new light fixtures, ceiling fans in every room, and fresh interior paint.</a:t>
            </a:r>
          </a:p>
          <a:p>
            <a:endParaRPr lang="en-US" sz="850" dirty="0">
              <a:solidFill>
                <a:schemeClr val="bg2">
                  <a:lumMod val="25000"/>
                </a:schemeClr>
              </a:solidFill>
              <a:latin typeface="Palatino Linotype" panose="02040502050505030304" pitchFamily="18" charset="0"/>
              <a:cs typeface="Times New Roman" panose="02020603050405020304" pitchFamily="18" charset="0"/>
            </a:endParaRPr>
          </a:p>
          <a:p>
            <a:r>
              <a:rPr lang="en-US" sz="850" dirty="0">
                <a:solidFill>
                  <a:schemeClr val="bg2">
                    <a:lumMod val="25000"/>
                  </a:schemeClr>
                </a:solidFill>
                <a:latin typeface="Palatino Linotype" panose="02040502050505030304" pitchFamily="18" charset="0"/>
                <a:cs typeface="Times New Roman" panose="02020603050405020304" pitchFamily="18" charset="0"/>
              </a:rPr>
              <a:t>Park West has great amenities including a swimming pools, tennis courts, playgrounds, and walking </a:t>
            </a:r>
            <a:r>
              <a:rPr lang="en-US" sz="850" dirty="0" err="1">
                <a:solidFill>
                  <a:schemeClr val="bg2">
                    <a:lumMod val="25000"/>
                  </a:schemeClr>
                </a:solidFill>
                <a:latin typeface="Palatino Linotype" panose="02040502050505030304" pitchFamily="18" charset="0"/>
                <a:cs typeface="Times New Roman" panose="02020603050405020304" pitchFamily="18" charset="0"/>
              </a:rPr>
              <a:t>trails.Here</a:t>
            </a:r>
            <a:r>
              <a:rPr lang="en-US" sz="850" dirty="0">
                <a:solidFill>
                  <a:schemeClr val="bg2">
                    <a:lumMod val="25000"/>
                  </a:schemeClr>
                </a:solidFill>
                <a:latin typeface="Palatino Linotype" panose="02040502050505030304" pitchFamily="18" charset="0"/>
                <a:cs typeface="Times New Roman" panose="02020603050405020304" pitchFamily="18" charset="0"/>
              </a:rPr>
              <a:t> you are just 1.6 miles from shopping and restaurants, 5.7 miles from Mt Pleasant Towne Centre, 9.4 miles from Isle of Palms, and 12.7 miles from Downtown Charleston. Keswick in Park West embodies luxury living at its finest, and this townhouse is the epitome of modern refinement. With its impeccable design, thoughtful features, and premium finishes, this property offers a lifestyle of unparalleled beauty and comfort. Don't miss the opportunity to make this exquisite residence your own.</a:t>
            </a:r>
          </a:p>
        </p:txBody>
      </p:sp>
      <p:sp>
        <p:nvSpPr>
          <p:cNvPr id="5" name="Rectangle 4"/>
          <p:cNvSpPr/>
          <p:nvPr/>
        </p:nvSpPr>
        <p:spPr>
          <a:xfrm>
            <a:off x="0" y="0"/>
            <a:ext cx="8229600" cy="461665"/>
          </a:xfrm>
          <a:prstGeom prst="rect">
            <a:avLst/>
          </a:prstGeom>
        </p:spPr>
        <p:txBody>
          <a:bodyPr wrap="square">
            <a:spAutoFit/>
          </a:bodyPr>
          <a:lstStyle/>
          <a:p>
            <a:r>
              <a:rPr lang="en-US" sz="2400" i="1" dirty="0">
                <a:ln w="3175">
                  <a:noFill/>
                </a:ln>
                <a:solidFill>
                  <a:schemeClr val="bg2">
                    <a:lumMod val="25000"/>
                  </a:schemeClr>
                </a:solidFill>
                <a:latin typeface="Trajan Pro" panose="02020502050506020301" pitchFamily="18" charset="0"/>
                <a:cs typeface="Times New Roman" panose="02020603050405020304" pitchFamily="18" charset="0"/>
              </a:rPr>
              <a:t>Back on the Market!</a:t>
            </a:r>
            <a:endParaRPr lang="en-US" sz="1600" i="1" dirty="0">
              <a:ln w="3175">
                <a:noFill/>
              </a:ln>
              <a:solidFill>
                <a:schemeClr val="bg2">
                  <a:lumMod val="25000"/>
                </a:schemeClr>
              </a:solidFill>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err="1">
                <a:solidFill>
                  <a:schemeClr val="tx1"/>
                </a:solidFill>
                <a:latin typeface="Palatino Linotype" panose="02040502050505030304" pitchFamily="18" charset="0"/>
              </a:rPr>
              <a:t>Alysbel</a:t>
            </a:r>
            <a:r>
              <a:rPr lang="en-US" sz="1414" dirty="0">
                <a:solidFill>
                  <a:schemeClr val="tx1"/>
                </a:solidFill>
                <a:latin typeface="Palatino Linotype" panose="02040502050505030304" pitchFamily="18" charset="0"/>
              </a:rPr>
              <a:t> </a:t>
            </a:r>
            <a:r>
              <a:rPr lang="en-US" sz="1414" dirty="0" err="1">
                <a:solidFill>
                  <a:schemeClr val="tx1"/>
                </a:solidFill>
                <a:latin typeface="Palatino Linotype" panose="02040502050505030304" pitchFamily="18" charset="0"/>
              </a:rPr>
              <a:t>Tescaritt</a:t>
            </a:r>
            <a:r>
              <a:rPr lang="en-US" sz="1414" dirty="0">
                <a:solidFill>
                  <a:schemeClr val="tx1"/>
                </a:solidFill>
                <a:latin typeface="Palatino Linotype" panose="02040502050505030304" pitchFamily="18" charset="0"/>
              </a:rPr>
              <a:t>-Jimenez     atescaritt@mattoneillteam.com     305-606-1482</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0800" y="5602024"/>
            <a:ext cx="1828800"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0800" y="6957089"/>
            <a:ext cx="1828800" cy="1216152"/>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0800" y="8312154"/>
            <a:ext cx="1828800" cy="1216152"/>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840162"/>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TotalTime>
  <Words>558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2023-10-13T14:47:44Z</dcterms:modified>
</cp:coreProperties>
</file>