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25" d="100"/>
          <a:sy n="125" d="100"/>
        </p:scale>
        <p:origin x="972" y="-2742"/>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2/21/2017</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2/21/2017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2/21/2017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2/21/2017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2/21/2017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2/21/2017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2/21/2017</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g"/><Relationship Id="rId13" Type="http://schemas.openxmlformats.org/officeDocument/2006/relationships/image" Target="../media/image13.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7315200" cy="5486400"/>
          </a:xfrm>
          <a:prstGeom prst="rect">
            <a:avLst/>
          </a:prstGeom>
          <a:ln w="3175">
            <a:noFill/>
          </a:ln>
          <a:effectLst/>
        </p:spPr>
      </p:pic>
      <p:sp>
        <p:nvSpPr>
          <p:cNvPr id="21" name="Rectangle 20"/>
          <p:cNvSpPr/>
          <p:nvPr/>
        </p:nvSpPr>
        <p:spPr>
          <a:xfrm>
            <a:off x="-1143" y="9133769"/>
            <a:ext cx="7315198" cy="924631"/>
          </a:xfrm>
          <a:prstGeom prst="rect">
            <a:avLst/>
          </a:prstGeom>
          <a:solidFill>
            <a:schemeClr val="tx2">
              <a:lumMod val="75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1" y="0"/>
            <a:ext cx="7315198" cy="523220"/>
          </a:xfrm>
          <a:prstGeom prst="rect">
            <a:avLst/>
          </a:prstGeom>
          <a:solidFill>
            <a:schemeClr val="tx2">
              <a:lumMod val="60000"/>
              <a:lumOff val="40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2288" y="5486400"/>
            <a:ext cx="7317488" cy="2543040"/>
          </a:xfrm>
        </p:spPr>
        <p:txBody>
          <a:bodyPr anchor="ctr">
            <a:noAutofit/>
          </a:bodyPr>
          <a:lstStyle/>
          <a:p>
            <a:r>
              <a:rPr lang="en-US" sz="1400" dirty="0">
                <a:solidFill>
                  <a:schemeClr val="tx2">
                    <a:lumMod val="75000"/>
                  </a:schemeClr>
                </a:solidFill>
                <a:latin typeface="Trebuchet MS" panose="020B0603020202020204" pitchFamily="34" charset="0"/>
              </a:rPr>
              <a:t>This is a beautiful, quiet slice of Heaven in the country, yet within ten minutes of Mt. Pleasant. The home has had extensive renovations, including new bathrooms and new flooring. Sit by the fireplace on chilly evenings. There is a lovely landscaped yard and entrance way. The property is over five acres and has a two stall run-in barn and small pasture for horses. Horses are allowed. The rear entrance has a screen porch. There is a small separate storage building, a greenhouse and a small creek behind the property. There is access to The Francis Marion National Forest for trail riding, hiking and bird watching. The property has a wooded buffer surrounding it for and there is excellent space between neighbors. Have your Realtor make an appointment. </a:t>
            </a:r>
          </a:p>
          <a:p>
            <a:r>
              <a:rPr lang="en-US" sz="1400" b="1" i="1" dirty="0">
                <a:solidFill>
                  <a:schemeClr val="tx2">
                    <a:lumMod val="75000"/>
                  </a:schemeClr>
                </a:solidFill>
                <a:latin typeface="Trebuchet MS" panose="020B0603020202020204" pitchFamily="34" charset="0"/>
              </a:rPr>
              <a:t>You won't be disappointed.</a:t>
            </a:r>
          </a:p>
        </p:txBody>
      </p:sp>
      <p:sp>
        <p:nvSpPr>
          <p:cNvPr id="2" name="Title 1"/>
          <p:cNvSpPr>
            <a:spLocks noGrp="1"/>
          </p:cNvSpPr>
          <p:nvPr>
            <p:ph type="ctrTitle"/>
          </p:nvPr>
        </p:nvSpPr>
        <p:spPr>
          <a:xfrm>
            <a:off x="0" y="533400"/>
            <a:ext cx="3657599" cy="1324630"/>
          </a:xfrm>
        </p:spPr>
        <p:txBody>
          <a:bodyPr anchor="ctr">
            <a:noAutofit/>
            <a:scene3d>
              <a:camera prst="orthographicFront"/>
              <a:lightRig rig="soft" dir="t">
                <a:rot lat="0" lon="0" rev="17220000"/>
              </a:lightRig>
            </a:scene3d>
            <a:sp3d prstMaterial="softEdge"/>
          </a:bodyPr>
          <a:lstStyle/>
          <a:p>
            <a:pPr algn="l"/>
            <a:r>
              <a:rPr lang="en-US" sz="2000" cap="none" dirty="0">
                <a:ln w="3175" cmpd="sng">
                  <a:solidFill>
                    <a:srgbClr val="002060"/>
                  </a:solidFill>
                  <a:prstDash val="solid"/>
                </a:ln>
                <a:solidFill>
                  <a:srgbClr val="FFFF00"/>
                </a:solidFill>
                <a:effectLst>
                  <a:outerShdw blurRad="38100" dist="38100" dir="2700000" algn="tl">
                    <a:srgbClr val="000000">
                      <a:alpha val="43137"/>
                    </a:srgbClr>
                  </a:outerShdw>
                </a:effectLst>
                <a:latin typeface="Trebuchet MS" panose="020B0603020202020204" pitchFamily="34" charset="0"/>
              </a:rPr>
              <a:t>245 </a:t>
            </a:r>
            <a:r>
              <a:rPr lang="en-US" sz="2000" cap="none" dirty="0" err="1">
                <a:ln w="3175" cmpd="sng">
                  <a:solidFill>
                    <a:srgbClr val="002060"/>
                  </a:solidFill>
                  <a:prstDash val="solid"/>
                </a:ln>
                <a:solidFill>
                  <a:srgbClr val="FFFF00"/>
                </a:solidFill>
                <a:effectLst>
                  <a:outerShdw blurRad="38100" dist="38100" dir="2700000" algn="tl">
                    <a:srgbClr val="000000">
                      <a:alpha val="43137"/>
                    </a:srgbClr>
                  </a:outerShdw>
                </a:effectLst>
                <a:latin typeface="Trebuchet MS" panose="020B0603020202020204" pitchFamily="34" charset="0"/>
              </a:rPr>
              <a:t>Kingrail</a:t>
            </a:r>
            <a:r>
              <a:rPr lang="en-US" sz="2000" cap="none" dirty="0">
                <a:ln w="3175" cmpd="sng">
                  <a:solidFill>
                    <a:srgbClr val="002060"/>
                  </a:solidFill>
                  <a:prstDash val="solid"/>
                </a:ln>
                <a:solidFill>
                  <a:srgbClr val="FFFF00"/>
                </a:solidFill>
                <a:effectLst>
                  <a:outerShdw blurRad="38100" dist="38100" dir="2700000" algn="tl">
                    <a:srgbClr val="000000">
                      <a:alpha val="43137"/>
                    </a:srgbClr>
                  </a:outerShdw>
                </a:effectLst>
                <a:latin typeface="Trebuchet MS" panose="020B0603020202020204" pitchFamily="34" charset="0"/>
              </a:rPr>
              <a:t> Lane</a:t>
            </a:r>
            <a:br>
              <a:rPr lang="en-US" sz="2000" cap="none" dirty="0">
                <a:ln w="3175" cmpd="sng">
                  <a:solidFill>
                    <a:srgbClr val="002060"/>
                  </a:solidFill>
                  <a:prstDash val="solid"/>
                </a:ln>
                <a:solidFill>
                  <a:srgbClr val="FFFF00"/>
                </a:solidFill>
                <a:effectLst>
                  <a:outerShdw blurRad="38100" dist="38100" dir="2700000" algn="tl">
                    <a:srgbClr val="000000">
                      <a:alpha val="43137"/>
                    </a:srgbClr>
                  </a:outerShdw>
                </a:effectLst>
                <a:latin typeface="Trebuchet MS" panose="020B0603020202020204" pitchFamily="34" charset="0"/>
              </a:rPr>
            </a:br>
            <a:r>
              <a:rPr lang="en-US" sz="1600" cap="none" dirty="0" err="1">
                <a:ln w="3175" cmpd="sng">
                  <a:solidFill>
                    <a:srgbClr val="002060"/>
                  </a:solidFill>
                  <a:prstDash val="solid"/>
                </a:ln>
                <a:solidFill>
                  <a:srgbClr val="FFFF00"/>
                </a:solidFill>
                <a:effectLst>
                  <a:outerShdw blurRad="38100" dist="38100" dir="2700000" algn="tl">
                    <a:srgbClr val="000000">
                      <a:alpha val="43137"/>
                    </a:srgbClr>
                  </a:outerShdw>
                </a:effectLst>
                <a:latin typeface="Trebuchet MS" panose="020B0603020202020204" pitchFamily="34" charset="0"/>
              </a:rPr>
              <a:t>Wisboo</a:t>
            </a:r>
            <a:r>
              <a:rPr lang="en-US" sz="1600" cap="none" dirty="0">
                <a:ln w="3175" cmpd="sng">
                  <a:solidFill>
                    <a:srgbClr val="002060"/>
                  </a:solidFill>
                  <a:prstDash val="solid"/>
                </a:ln>
                <a:solidFill>
                  <a:srgbClr val="FFFF00"/>
                </a:solidFill>
                <a:effectLst>
                  <a:outerShdw blurRad="38100" dist="38100" dir="2700000" algn="tl">
                    <a:srgbClr val="000000">
                      <a:alpha val="43137"/>
                    </a:srgbClr>
                  </a:outerShdw>
                </a:effectLst>
                <a:latin typeface="Trebuchet MS" panose="020B0603020202020204" pitchFamily="34" charset="0"/>
              </a:rPr>
              <a:t> Hall</a:t>
            </a:r>
            <a:br>
              <a:rPr lang="en-US" sz="1600" cap="none" dirty="0">
                <a:ln w="3175" cmpd="sng">
                  <a:solidFill>
                    <a:srgbClr val="002060"/>
                  </a:solidFill>
                  <a:prstDash val="solid"/>
                </a:ln>
                <a:solidFill>
                  <a:srgbClr val="FFFF00"/>
                </a:solidFill>
                <a:effectLst>
                  <a:outerShdw blurRad="38100" dist="38100" dir="2700000" algn="tl">
                    <a:srgbClr val="000000">
                      <a:alpha val="43137"/>
                    </a:srgbClr>
                  </a:outerShdw>
                </a:effectLst>
                <a:latin typeface="Trebuchet MS" panose="020B0603020202020204" pitchFamily="34" charset="0"/>
              </a:rPr>
            </a:br>
            <a:r>
              <a:rPr lang="en-US" sz="1600" cap="none" dirty="0">
                <a:ln w="3175" cmpd="sng">
                  <a:solidFill>
                    <a:srgbClr val="002060"/>
                  </a:solidFill>
                  <a:prstDash val="solid"/>
                </a:ln>
                <a:solidFill>
                  <a:srgbClr val="FFFF00"/>
                </a:solidFill>
                <a:effectLst>
                  <a:outerShdw blurRad="38100" dist="38100" dir="2700000" algn="tl">
                    <a:srgbClr val="000000">
                      <a:alpha val="43137"/>
                    </a:srgbClr>
                  </a:outerShdw>
                </a:effectLst>
                <a:latin typeface="Trebuchet MS" panose="020B0603020202020204" pitchFamily="34" charset="0"/>
              </a:rPr>
              <a:t>Huger, SC 29450</a:t>
            </a:r>
            <a:br>
              <a:rPr lang="en-US" sz="1600" cap="none" dirty="0">
                <a:ln w="3175" cmpd="sng">
                  <a:solidFill>
                    <a:srgbClr val="002060"/>
                  </a:solidFill>
                  <a:prstDash val="solid"/>
                </a:ln>
                <a:solidFill>
                  <a:srgbClr val="FFFF00"/>
                </a:solidFill>
                <a:effectLst>
                  <a:outerShdw blurRad="38100" dist="38100" dir="2700000" algn="tl">
                    <a:srgbClr val="000000">
                      <a:alpha val="43137"/>
                    </a:srgbClr>
                  </a:outerShdw>
                </a:effectLst>
                <a:latin typeface="Trebuchet MS" panose="020B0603020202020204" pitchFamily="34" charset="0"/>
              </a:rPr>
            </a:br>
            <a:r>
              <a:rPr lang="en-US" sz="1600" cap="none" dirty="0">
                <a:ln w="3175" cmpd="sng">
                  <a:solidFill>
                    <a:srgbClr val="002060"/>
                  </a:solidFill>
                  <a:prstDash val="solid"/>
                </a:ln>
                <a:solidFill>
                  <a:srgbClr val="FFFF00"/>
                </a:solidFill>
                <a:effectLst>
                  <a:outerShdw blurRad="38100" dist="38100" dir="2700000" algn="tl">
                    <a:srgbClr val="000000">
                      <a:alpha val="43137"/>
                    </a:srgbClr>
                  </a:outerShdw>
                </a:effectLst>
                <a:latin typeface="Trebuchet MS" panose="020B0603020202020204" pitchFamily="34" charset="0"/>
              </a:rPr>
              <a:t>MLS# 17003507</a:t>
            </a:r>
            <a:br>
              <a:rPr lang="en-US" sz="1600" cap="none" dirty="0">
                <a:ln w="3175" cmpd="sng">
                  <a:solidFill>
                    <a:srgbClr val="002060"/>
                  </a:solidFill>
                  <a:prstDash val="solid"/>
                </a:ln>
                <a:solidFill>
                  <a:srgbClr val="FFFF00"/>
                </a:solidFill>
                <a:effectLst>
                  <a:outerShdw blurRad="38100" dist="38100" dir="2700000" algn="tl">
                    <a:srgbClr val="000000">
                      <a:alpha val="43137"/>
                    </a:srgbClr>
                  </a:outerShdw>
                </a:effectLst>
                <a:latin typeface="Trebuchet MS" panose="020B0603020202020204" pitchFamily="34" charset="0"/>
              </a:rPr>
            </a:br>
            <a:r>
              <a:rPr lang="en-US" sz="1600" cap="none" dirty="0">
                <a:ln w="3175" cmpd="sng">
                  <a:solidFill>
                    <a:srgbClr val="002060"/>
                  </a:solidFill>
                  <a:prstDash val="solid"/>
                </a:ln>
                <a:solidFill>
                  <a:srgbClr val="FFFF00"/>
                </a:solidFill>
                <a:effectLst>
                  <a:outerShdw blurRad="38100" dist="38100" dir="2700000" algn="tl">
                    <a:srgbClr val="000000">
                      <a:alpha val="43137"/>
                    </a:srgbClr>
                  </a:outerShdw>
                </a:effectLst>
                <a:latin typeface="Trebuchet MS" panose="020B0603020202020204" pitchFamily="34" charset="0"/>
              </a:rPr>
              <a:t>$618,000</a:t>
            </a:r>
            <a:endParaRPr lang="en-US" sz="1100" cap="none" dirty="0">
              <a:ln w="3175" cmpd="sng">
                <a:solidFill>
                  <a:srgbClr val="002060"/>
                </a:solidFill>
                <a:prstDash val="solid"/>
              </a:ln>
              <a:solidFill>
                <a:srgbClr val="FFFF00"/>
              </a:solidFill>
              <a:effectLst>
                <a:outerShdw blurRad="38100" dist="38100" dir="2700000" algn="tl">
                  <a:srgbClr val="000000">
                    <a:alpha val="43137"/>
                  </a:srgbClr>
                </a:outerShdw>
              </a:effectLst>
              <a:latin typeface="Trebuchet MS" panose="020B0603020202020204" pitchFamily="34" charset="0"/>
            </a:endParaRPr>
          </a:p>
        </p:txBody>
      </p:sp>
      <p:sp>
        <p:nvSpPr>
          <p:cNvPr id="17" name="Rectangle 16"/>
          <p:cNvSpPr/>
          <p:nvPr/>
        </p:nvSpPr>
        <p:spPr>
          <a:xfrm>
            <a:off x="4516196" y="9226752"/>
            <a:ext cx="2635094" cy="738664"/>
          </a:xfrm>
          <a:prstGeom prst="rect">
            <a:avLst/>
          </a:prstGeom>
        </p:spPr>
        <p:txBody>
          <a:bodyPr wrap="square">
            <a:spAutoFit/>
          </a:bodyPr>
          <a:lstStyle/>
          <a:p>
            <a:pPr algn="ctr"/>
            <a:r>
              <a:rPr lang="en-US" sz="1400" b="1" dirty="0">
                <a:solidFill>
                  <a:schemeClr val="bg1"/>
                </a:solidFill>
                <a:effectLst>
                  <a:outerShdw blurRad="38100" dist="38100" dir="2700000" algn="tl">
                    <a:srgbClr val="000000">
                      <a:alpha val="43137"/>
                    </a:srgbClr>
                  </a:outerShdw>
                </a:effectLst>
                <a:latin typeface="Trebuchet MS" panose="020B0603020202020204" pitchFamily="34" charset="0"/>
              </a:rPr>
              <a:t>Terry Hamlin</a:t>
            </a:r>
          </a:p>
          <a:p>
            <a:pPr algn="ctr"/>
            <a:r>
              <a:rPr lang="en-US" sz="1400" dirty="0">
                <a:solidFill>
                  <a:schemeClr val="bg1"/>
                </a:solidFill>
                <a:effectLst>
                  <a:outerShdw blurRad="38100" dist="38100" dir="2700000" algn="tl">
                    <a:srgbClr val="000000">
                      <a:alpha val="43137"/>
                    </a:srgbClr>
                  </a:outerShdw>
                </a:effectLst>
                <a:latin typeface="Trebuchet MS" panose="020B0603020202020204" pitchFamily="34" charset="0"/>
              </a:rPr>
              <a:t>(843) 830-3946</a:t>
            </a:r>
          </a:p>
          <a:p>
            <a:pPr algn="ctr"/>
            <a:r>
              <a:rPr lang="en-US" sz="1400" dirty="0">
                <a:solidFill>
                  <a:schemeClr val="bg1"/>
                </a:solidFill>
                <a:effectLst>
                  <a:outerShdw blurRad="38100" dist="38100" dir="2700000" algn="tl">
                    <a:srgbClr val="000000">
                      <a:alpha val="43137"/>
                    </a:srgbClr>
                  </a:outerShdw>
                </a:effectLst>
                <a:latin typeface="Trebuchet MS" panose="020B0603020202020204" pitchFamily="34" charset="0"/>
              </a:rPr>
              <a:t>terry@thamlinproperties.com</a:t>
            </a:r>
          </a:p>
        </p:txBody>
      </p:sp>
      <p:sp>
        <p:nvSpPr>
          <p:cNvPr id="18" name="Rectangle 17"/>
          <p:cNvSpPr/>
          <p:nvPr/>
        </p:nvSpPr>
        <p:spPr>
          <a:xfrm>
            <a:off x="161620" y="9272919"/>
            <a:ext cx="2635094" cy="646331"/>
          </a:xfrm>
          <a:prstGeom prst="rect">
            <a:avLst/>
          </a:prstGeom>
        </p:spPr>
        <p:txBody>
          <a:bodyPr wrap="square">
            <a:spAutoFit/>
          </a:bodyPr>
          <a:lstStyle/>
          <a:p>
            <a:pPr algn="ctr"/>
            <a:r>
              <a:rPr lang="en-US" sz="1200" dirty="0">
                <a:solidFill>
                  <a:schemeClr val="bg1"/>
                </a:solidFill>
                <a:latin typeface="Trebuchet MS" panose="020B0603020202020204" pitchFamily="34" charset="0"/>
              </a:rPr>
              <a:t>Carolina One Real Estate</a:t>
            </a:r>
          </a:p>
          <a:p>
            <a:pPr algn="ctr"/>
            <a:r>
              <a:rPr lang="en-US" sz="1200" dirty="0">
                <a:solidFill>
                  <a:schemeClr val="bg1"/>
                </a:solidFill>
                <a:latin typeface="Trebuchet MS" panose="020B0603020202020204" pitchFamily="34" charset="0"/>
              </a:rPr>
              <a:t>2713 Highway 17 North</a:t>
            </a:r>
          </a:p>
          <a:p>
            <a:pPr algn="ctr"/>
            <a:r>
              <a:rPr lang="en-US" sz="1200" dirty="0">
                <a:solidFill>
                  <a:schemeClr val="bg1"/>
                </a:solidFill>
                <a:latin typeface="Trebuchet MS" panose="020B0603020202020204" pitchFamily="34" charset="0"/>
              </a:rPr>
              <a:t>Mt. Pleasant, SC 29466</a:t>
            </a: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3907" y="8029440"/>
            <a:ext cx="1181280" cy="885960"/>
          </a:xfrm>
          <a:prstGeom prst="rect">
            <a:avLst/>
          </a:prstGeom>
          <a:ln w="19050">
            <a:noFill/>
          </a:ln>
        </p:spPr>
      </p:pic>
      <p:pic>
        <p:nvPicPr>
          <p:cNvPr id="6" name="Picture 5"/>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5970009" y="8029440"/>
            <a:ext cx="1181280" cy="885960"/>
          </a:xfrm>
          <a:prstGeom prst="rect">
            <a:avLst/>
          </a:prstGeom>
          <a:ln w="19050">
            <a:noFill/>
          </a:ln>
        </p:spPr>
      </p:pic>
      <p:pic>
        <p:nvPicPr>
          <p:cNvPr id="19" name="Picture 18"/>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3066958" y="8029440"/>
            <a:ext cx="1181280" cy="885960"/>
          </a:xfrm>
          <a:prstGeom prst="rect">
            <a:avLst/>
          </a:prstGeom>
          <a:ln w="19050">
            <a:noFill/>
          </a:ln>
        </p:spPr>
      </p:pic>
      <p:sp>
        <p:nvSpPr>
          <p:cNvPr id="23" name="Rectangle 22"/>
          <p:cNvSpPr/>
          <p:nvPr/>
        </p:nvSpPr>
        <p:spPr>
          <a:xfrm>
            <a:off x="-1144" y="0"/>
            <a:ext cx="7315200" cy="523220"/>
          </a:xfrm>
          <a:prstGeom prst="rect">
            <a:avLst/>
          </a:prstGeom>
        </p:spPr>
        <p:txBody>
          <a:bodyPr wrap="square">
            <a:spAutoFit/>
          </a:bodyPr>
          <a:lstStyle/>
          <a:p>
            <a:pPr algn="ctr"/>
            <a:r>
              <a:rPr lang="en-US" sz="2800" i="1" dirty="0">
                <a:solidFill>
                  <a:srgbClr val="FFFF00"/>
                </a:solidFill>
                <a:effectLst>
                  <a:outerShdw blurRad="50800" dist="38100" dir="5400000" algn="t" rotWithShape="0">
                    <a:prstClr val="black">
                      <a:alpha val="40000"/>
                    </a:prstClr>
                  </a:outerShdw>
                </a:effectLst>
                <a:latin typeface="Trebuchet MS" panose="020B0603020202020204" pitchFamily="34" charset="0"/>
              </a:rPr>
              <a:t>Beautiful Country Living</a:t>
            </a:r>
          </a:p>
        </p:txBody>
      </p:sp>
      <p:pic>
        <p:nvPicPr>
          <p:cNvPr id="30" name="Picture 2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615432" y="8029440"/>
            <a:ext cx="1181280" cy="885960"/>
          </a:xfrm>
          <a:prstGeom prst="rect">
            <a:avLst/>
          </a:prstGeom>
          <a:ln w="19050">
            <a:noFill/>
          </a:ln>
        </p:spPr>
      </p:pic>
      <p:pic>
        <p:nvPicPr>
          <p:cNvPr id="31" name="Picture 3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518483" y="8029440"/>
            <a:ext cx="1181280" cy="885960"/>
          </a:xfrm>
          <a:prstGeom prst="rect">
            <a:avLst/>
          </a:prstGeom>
          <a:ln w="19050">
            <a:noFill/>
          </a:ln>
        </p:spPr>
      </p:pic>
      <p:pic>
        <p:nvPicPr>
          <p:cNvPr id="32" name="Picture 31"/>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3043663" y="9174439"/>
            <a:ext cx="1225584" cy="843291"/>
          </a:xfrm>
          <a:prstGeom prst="rect">
            <a:avLst/>
          </a:prstGeom>
        </p:spPr>
      </p:pic>
      <p:pic>
        <p:nvPicPr>
          <p:cNvPr id="22" name="Picture 2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63907" y="4419600"/>
            <a:ext cx="1181280" cy="885960"/>
          </a:xfrm>
          <a:prstGeom prst="rect">
            <a:avLst/>
          </a:prstGeom>
          <a:ln>
            <a:noFill/>
          </a:ln>
          <a:effectLst>
            <a:outerShdw blurRad="292100" dist="139700" dir="2700000" algn="tl" rotWithShape="0">
              <a:srgbClr val="333333">
                <a:alpha val="65000"/>
              </a:srgbClr>
            </a:outerShdw>
          </a:effectLst>
        </p:spPr>
      </p:pic>
      <p:pic>
        <p:nvPicPr>
          <p:cNvPr id="24" name="Picture 23"/>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5970009" y="4419600"/>
            <a:ext cx="1181280" cy="885960"/>
          </a:xfrm>
          <a:prstGeom prst="rect">
            <a:avLst/>
          </a:prstGeom>
          <a:ln>
            <a:noFill/>
          </a:ln>
          <a:effectLst>
            <a:outerShdw blurRad="292100" dist="139700" dir="2700000" algn="tl" rotWithShape="0">
              <a:srgbClr val="333333">
                <a:alpha val="65000"/>
              </a:srgbClr>
            </a:outerShdw>
          </a:effectLst>
        </p:spPr>
      </p:pic>
      <p:pic>
        <p:nvPicPr>
          <p:cNvPr id="25" name="Picture 24"/>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3066958" y="4419600"/>
            <a:ext cx="1181280" cy="885960"/>
          </a:xfrm>
          <a:prstGeom prst="rect">
            <a:avLst/>
          </a:prstGeom>
          <a:ln>
            <a:noFill/>
          </a:ln>
          <a:effectLst>
            <a:outerShdw blurRad="292100" dist="139700" dir="2700000" algn="tl" rotWithShape="0">
              <a:srgbClr val="333333">
                <a:alpha val="65000"/>
              </a:srgbClr>
            </a:outerShdw>
          </a:effectLst>
        </p:spPr>
      </p:pic>
      <p:pic>
        <p:nvPicPr>
          <p:cNvPr id="26" name="Picture 25"/>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615432" y="4419600"/>
            <a:ext cx="1181280" cy="885960"/>
          </a:xfrm>
          <a:prstGeom prst="rect">
            <a:avLst/>
          </a:prstGeom>
          <a:ln>
            <a:noFill/>
          </a:ln>
          <a:effectLst>
            <a:outerShdw blurRad="292100" dist="139700" dir="2700000" algn="tl" rotWithShape="0">
              <a:srgbClr val="333333">
                <a:alpha val="65000"/>
              </a:srgbClr>
            </a:outerShdw>
          </a:effectLst>
        </p:spPr>
      </p:pic>
      <p:pic>
        <p:nvPicPr>
          <p:cNvPr id="27" name="Picture 26"/>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4518483" y="4419600"/>
            <a:ext cx="1181280" cy="885960"/>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107</TotalTime>
  <Words>177</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Lucida Sans</vt:lpstr>
      <vt:lpstr>Trebuchet MS</vt:lpstr>
      <vt:lpstr>Wingdings</vt:lpstr>
      <vt:lpstr>Wingdings 2</vt:lpstr>
      <vt:lpstr>Wingdings 3</vt:lpstr>
      <vt:lpstr>Apex</vt:lpstr>
      <vt:lpstr>245 Kingrail Lane Wisboo Hall Huger, SC 29450 MLS# 17003507 $618,000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26</cp:revision>
  <dcterms:created xsi:type="dcterms:W3CDTF">2006-08-16T00:00:00Z</dcterms:created>
  <dcterms:modified xsi:type="dcterms:W3CDTF">2017-02-21T14:37:16Z</dcterms:modified>
</cp:coreProperties>
</file>